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029" autoAdjust="0"/>
    <p:restoredTop sz="94660"/>
  </p:normalViewPr>
  <p:slideViewPr>
    <p:cSldViewPr>
      <p:cViewPr>
        <p:scale>
          <a:sx n="46" d="100"/>
          <a:sy n="46" d="100"/>
        </p:scale>
        <p:origin x="-81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FAAE3-E63F-462F-BEF9-C4A6C521C69D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BF34E-B4CC-4F68-BAA7-8DEEBAC3B7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20347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BF34E-B4CC-4F68-BAA7-8DEEBAC3B7E2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2686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11E4-062A-4D7A-8296-272CD00FA4CB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A37-F457-48BE-91DD-9175B00533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11E4-062A-4D7A-8296-272CD00FA4CB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A37-F457-48BE-91DD-9175B00533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11E4-062A-4D7A-8296-272CD00FA4CB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A37-F457-48BE-91DD-9175B00533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11E4-062A-4D7A-8296-272CD00FA4CB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A37-F457-48BE-91DD-9175B00533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11E4-062A-4D7A-8296-272CD00FA4CB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A37-F457-48BE-91DD-9175B00533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11E4-062A-4D7A-8296-272CD00FA4CB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A37-F457-48BE-91DD-9175B00533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11E4-062A-4D7A-8296-272CD00FA4CB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A37-F457-48BE-91DD-9175B00533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11E4-062A-4D7A-8296-272CD00FA4CB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A37-F457-48BE-91DD-9175B00533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11E4-062A-4D7A-8296-272CD00FA4CB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A37-F457-48BE-91DD-9175B00533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11E4-062A-4D7A-8296-272CD00FA4CB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A37-F457-48BE-91DD-9175B005331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11E4-062A-4D7A-8296-272CD00FA4CB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A37-F457-48BE-91DD-9175B005331B}" type="slidenum">
              <a:rPr lang="en-NZ" smtClean="0"/>
              <a:t>‹#›</a:t>
            </a:fld>
            <a:endParaRPr lang="en-NZ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5D1E11E4-062A-4D7A-8296-272CD00FA4CB}" type="datetimeFigureOut">
              <a:rPr lang="en-NZ" smtClean="0"/>
              <a:t>13/11/2013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EFEB2A37-F457-48BE-91DD-9175B005331B}" type="slidenum">
              <a:rPr lang="en-NZ" smtClean="0"/>
              <a:t>‹#›</a:t>
            </a:fld>
            <a:endParaRPr lang="en-NZ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1840" y="6165304"/>
            <a:ext cx="5832648" cy="626368"/>
          </a:xfrm>
        </p:spPr>
        <p:txBody>
          <a:bodyPr>
            <a:normAutofit/>
          </a:bodyPr>
          <a:lstStyle/>
          <a:p>
            <a:r>
              <a:rPr lang="en-NZ" dirty="0" smtClean="0"/>
              <a:t>Walt:creat a PowerPoint on healthy eating  </a:t>
            </a:r>
            <a:endParaRPr lang="en-NZ" dirty="0"/>
          </a:p>
        </p:txBody>
      </p:sp>
      <p:pic>
        <p:nvPicPr>
          <p:cNvPr id="2050" name="Picture 2" descr="http://t3.gstatic.com/images?q=tbn:ANd9GcQWoW9DkoSvoFzHW4HI5NlnQLi8qowg-oMzLBLaeQh6BswCBx9L:craigharper.com.au/uploaded_images/food-7194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17032"/>
            <a:ext cx="3063309" cy="203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nder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47" y="332656"/>
            <a:ext cx="797762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974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851" y="1800944"/>
            <a:ext cx="4191000" cy="4724400"/>
          </a:xfrm>
        </p:spPr>
        <p:txBody>
          <a:bodyPr/>
          <a:lstStyle/>
          <a:p>
            <a:pPr marL="0" indent="0">
              <a:buNone/>
            </a:pPr>
            <a:r>
              <a:rPr lang="en-NZ" dirty="0" smtClean="0"/>
              <a:t>.Why are fruits good for us?</a:t>
            </a:r>
          </a:p>
          <a:p>
            <a:pPr marL="0" indent="0">
              <a:buNone/>
            </a:pPr>
            <a:r>
              <a:rPr lang="en-NZ" dirty="0" smtClean="0"/>
              <a:t>. It makes us healthy and strong </a:t>
            </a:r>
          </a:p>
          <a:p>
            <a:pPr marL="0" indent="0">
              <a:buNone/>
            </a:pPr>
            <a:r>
              <a:rPr lang="en-NZ" dirty="0" smtClean="0"/>
              <a:t>.fruits are yum and healthy</a:t>
            </a:r>
            <a:endParaRPr lang="en-NZ" dirty="0"/>
          </a:p>
        </p:txBody>
      </p:sp>
      <p:sp>
        <p:nvSpPr>
          <p:cNvPr id="5" name="AutoShape 2" descr="data:image/jpeg;base64,/9j/4AAQSkZJRgABAQAAAQABAAD/2wCEAAkGBxQTEhUUExQWFhUXGBobGRgYGBoZGhsaHBwaGhcdHBodHCggGBwlHRccIjEhJSkrLi4uGB8zODMsNygtLisBCgoKDg0OGxAQGzQkICQsLDQ0NCwsLCwvLCwsLCwsLCwsLCwsLCwsLCwsLCwsLCwsLCwsLCwsLCwsLCwsLCwsLP/AABEIAKgBLAMBEQACEQEDEQH/xAAcAAACAwEBAQEAAAAAAAAAAAAFBgMEBwIBAAj/xAA+EAABAgQEAwUHAgYCAgIDAAABAhEAAwQhBRIxQQZRYRMicYGhBzKRscHR8ELhFCNSYnLxFTOColOSFiVD/8QAGwEAAgMBAQEAAAAAAAAAAAAABAUCAwYBAAf/xAA4EQABAwMCAwYFBAEEAgMAAAABAAIDBBEhEjEFQVETImFxgfCRobHB0RQjMuHxBhVCYjNSJDRT/9oADAMBAAIRAxEAPwBarZipB74uz/Z+UJWM14CcVNA5ueSgpMUXPOSXLMxQDsEuWezkXa+5i17OzF3GwS9tM4mwC7n8L1szSlUH0dSAPVTxxtVC3/l9fwrRRydPmFzRezSvWq6USm0Klv8ADKD6tEn8SgAxc+n5XRSuBuSB78FpXDnDNRIR/NnhRtZKS3XUxn6x0chu0WTVlS0MDTk9UUmTMpY62haWYuFNrdQuFKC4iChsVFUSAsEHQxJry03Cmx5YQQsY44wyZST+4T2S9BqAdwOh1A2uI2HD52VEdyMhUVkFrSt/i75HogkkKUxOm8FuIGyhBT6iCdkZp0fnheA3FaeJgAt78LK9TK7vX5RS4I6K2+3UDPl78VYWmz6joCwJDs/lzji6Wg9077Zsbgc7ePMopgNXsdR+CB52WN1iOJ0fYSd3Y5H4TPIxPs2UDcRS27TcJQVmPtF4kTPV2SC/ezLI0caJ9X8hDrh9O5t5X89lWUz+z2R/JuAfH7aQDWu/dK4xMtFKAWsgfnyhRVOBsntC2ykxZTSVdbfU/KKqYXlHgnFMLyhZhS0C6mpXlBKQ5V4EsB5/eNQDojHVWSEPqDq/jbP4ROqwbKdL6fDYdIH7U7JoxsT+94IFWYUMwUkDMDsLK6H7wSyc20nZK+IcHbL348O+R8/yi9DVkgcuXLpAz2WWWcxzXFrsEI1TTlC4im9lWWlHsV4smTJIlrTLs1wljo3gPKL3VDnt0lebHY3SGul/iKhNwEo1JPM3jxk7KM9StBw6msO0cta4Ww+VLljKzsPSM3Uve9xJVVfNI59jsmNBBEBpUbgrxSL9BESF0OwlH2jYv/D0yykjOoFKR1UGfyBzeUM+Ew9pUAkYGVcHBkTnHpYeay3hCmmUp7ZKgkNd9CNb/msaKtLagaCEHSVX6cm4u0jI+hXvE3FJqpoQFlbbC0tI6D9SusdpaIQMva31VEs7pD0Cq/wbpLbCLGuyq9lUqpAyvF7SbqBQmTX9mtrt8YvdHrF10NuiQxNSh3bnmQYo7MDdFw0T3lSU6pg/VYchufGIuLOiaR8G1DJsrZnnf5iKsLh4A/8A9vl/at4hMCh3iOb62P7xRGCCtbVOi0294V72UzB/HkDeUr0Uj7x2vB7EE9fsVl5SzU4N6fhbaUwlJQN140QLl5SFvOK3kKOUj8a1ipM2Soe6p0keFxf4xfTxCRjgnvDWtka5pRXD6sLSCD5WgGSItKomiLHWVpcDlUhKntAw0TqclrpBbxF0+oHxMM+FTdnNZFwt7Rj4uox5hZVh5zANGmkwVOibrGEXly2H5v8AnygYm5TuNoaMfLO24U8s3+n3islFNaRjPxGb8/T3yVuXVKSnID+lQPeI97UkGxUzp+GrRIOwqnQtc7Vk5FtibDn5Xzz+aXuIa0y0BSFFCioMxII1Ju/gIKpow9xBCz/+oJAIWjVck8xkYztb38hCsbWUsqYovzUYJFM0HAWUuEOkJKl23ghx0tVZW18FyCiSkFg/MAjlv4xmajvyGy9HhHaNDDx1+fyaFNRhwC0FGO5dBuLcTCZRA6geJ1gvh8Jvc804pY9N3u99Ec9j+FpTRGatN5y1Fz/SO6nqB3SRzeH1gXWPJZ2unc6TulE8cw2TOBCQEr22fUEdIHkY3ki6OqmhILshZnilAZaihQY8opDrLXwStmbqGyUeIEKQkLR3SCxIJvye7dIY0rg+7TlZnj9HotO3ng/ZVMMxuo/qBHMi/pFk1PEOSSU7XPOdkTXiMxeqvhaBxG1uycQ0jeiklKYcrRBwuU5jjxlXKXEJiGKFqSWHuqb4RW+Jjtx8VaWBzci+B0PwutA4P43zkSqhXIJmGxUrRlaBzsRrCesoNI1R/BJ67hgDe0h2G4/HvywmDHeJpVOgqUoW25wBDSvmdpaEBDRudl2AsXx/iKbVzivMw0SkXYfeNXS0jKePTbzK7PC2SwGwQnG5NSZdxNysCXSpspuLtBdO6HVuL+aXT0haLhBqFWU8jBUneQNkySq0qGVOp5QCWaTcrtromK+f/BqpBKllKpgWVMe0cAAAHQC3z5xMTsAso6Ckqop1CYQtJSeRDf7goPBb3SiaaO7sovRyrQK8rS0zMbIjJR+1+Xz/AAwO4pvE0WAO22eatKlNpYbOm/qIgTlENhDhd26UqjE5k33Qw/L8gSOUM2wMZusLLxGaXA2TV7IwU4ily7y1j1SfpAfEyDBjqPuq6a+sk9D9l+gVGM04qwBcCKiur5RblFZBXQLrNPaZjKCqXKFyhWZR2FiG8bw4oYXZJTmhaYm6jzV/h6oSqWkIYNsNIBqWODjdE1AzcpjUgkBjfeFrjlLQQCVUx1A7Fb6AX8rxbSm0rVfRk9s2yxjCpOUHz9dI10zrlMKGMMbnx/OB4K7NnhO/5vvFQYXI+Sdsf8j06fH05/RR09SpZZCVKP8AaIk6PTubIE8Uibj6fPrgol/CzS4MtdnOzeOu/wBN9qrs6r3+8Q+/t4DkPZWeI6OepQeWoJAfnfw1/DDClfG0YOVmeKVZqJPAdUCTS3YQYX4SpM/C+AmYpKjpC6rqdILQo2JWpURI7iSRbx/NBcNCR8gaLomCEucArNdUZEsPeP4TC+NplfcrUUsAwOQWb8QVhqJyJMvUkJB6/qUeguT4GNJSRaG6nK6skIb2TMk+/ktlwsS5clEuRMAyICMpLAgADweOGxy0pK6JwP7jcdRyVHF0KV/ZMGhI15B9w7RAnkUZTloF92oAVirBlzDlnJJAP9TfpPMiKiMpm29Ie0YLsPy8Un41hJKVylAg6OdiND1vFsMhY4FMaqNtbSuYDuMee4SdRpZkkMRqDtzhlIb5WSpIyCGkefh1RqRLDCBCStJExtvfopUo6+lt9I5dWBpv6KaXLJDjbpp4xEqxoJA646L5CdDyvr+PHl0gfXqff2WgcH0MqqlhUxIUpKmUSAWI8RZwQbQtm1Rus02CScSkMbrDbknKmwWSl8qAB0t8oDcdW5SZ1VIqnGfZyKGcpgDlIB3cxbTsBcG23IXqeR8kuTgL8yT5rrUeZjXtFmgJbNl5KasDp8qQ+pufOFtQ/U5cGEy08gi+0CErhXeI4WianvfuDzEdZI5huF1jy11wlT+FMpZQdtDzF2bxgvWHi4WsoXiRoIVySh2YP4fC/KKrp02zedvv78E0UWDU5QO1qxKWHBSQVAsbEFIIZranQ+AtbE22TYoJ9dOHftxah4cuoPjdL3GWEppghICbuXDObD0/3za6K5Cwoeqfs0nf/sZO7hY/9SfpEOID/wCOfT6omlN5PQr9ApVGXN7oghCMc4ikUyf5irnRIuo+AHzicUD5DYBEQ0r5DhZpj/GFRUuhCjJlHZPvHxV+nwHxMNIKSOPLu8fl8E2j4cBuUt/wObVSvF4L7Ujkjv8Ab2u5n34Jw4HqcixKXcMSD9IXVzNTdYVNTA5ke60aSNIzzt0keg3GFQJdNNUTYJMFUTNc7QOqJpHBrtZ2GfhlYJS4qoAJAck289BG3fA05KBh4nIxtgnjBsABAXPup/d2H3hZLUZszZUTVbnblMsmYiXYJCRswA0gYhzkEZrr6RjiRMUkizD1j3ZO03UTIricRkTVBK0i4Lu1gLPEdJGVAuuhuPcGyph7WSwOrbEfgi6Opc0aeS8UKwCuAJloScwLHodwYhUsLRqcVbFEXGwTclaZKMyyHP4whOdUzrNWhoqM7AZSdxVxAQkhKmKt926Q5o6QdE1n00sdyc8ku8OKAJW7qJbqB08fpBtVfDRsucJax7XSuy448h/aZZWJq5894DLU2MDCjNHxTMSGUc6eSo6HFAy8KjebtwfBTqx2UsgmUx5p1fmOscLh0VQoJWDD7+asS5Mupe4KgO6TYj/IbjrHALqpz5KblYc/66LOOMMN7CpQbDtEkkDRxY772g+BxdGQeSBmcP1Qe0/y+qjkKH56RWQnMbhv6f0rEo6vu4v11/PhHL2V1tVxa6I4OgFd0hXeSWUvKgs/vJZ1tyGxMSbn3hUzt0nUMcsb7cuQ9fBR1slIV3dgm7Me8HZrsHB/GERcLKcR1+Yv6Dzwc4Tl7Mqpu2STpkI/9gfpAFWMApXxlmrSfMfRPZxBKdS0AJEKdztlnXtd4kSqUmSg6l1NyH7wx4dDqk1HkiGQ9hGXHcrF+xveNFqS/ss5Tbhs3MhJHR/GFcrbOsqJWFrrJko6mzGBiFSSj+BUkqbn7RWQBBIPUaCLI2tde6icJFx9YE0XDgH4fjxOFp0laLg0gDTfkfsq8uewJsLN+fCJgZstBJMGt1uNgFGvFkA6v/4jw6col2LjlCv4hCP4m/xCa+OadC6hKZiWQwslYStiSHQ4U6MxDhQzICX0MFwtAFysQAl/BKWXS4hKXmBRLKsyw+X/AK1JsLlnNvExXXd6IsG+Pqi6Vtnhx94R/iH2mTFHsqVOQbzVB1H/ABToPFXwhdFw5oGqQ38PyUfFZ8ulqV0zFLJUpRUo6qUXJ5axeQALALSU7ABj30UxPTf88ogAjTtt76rkTgB4fmr6/vyiei6qM+lGMBlzFkTUN3FMQdS4ch9DqPvAtS9jW6Hc1RI/Xn8fD0WkUFa4GbVt7ekZ6WPOEomhscJI9ruNAU4kpPemEP8A4i5PxYecNuB0xdKZDsPqh6k9jARzdj05/j1SZwNhAUrtl6D3bPfc/SHddPYdmEnAxqTNjOLiUxZyLWuFcweR5QJBDrwqdygZxhcxLpdTKAHMscyCfFOYeKYN7Brd1IR3Q2dLnhTlKnsAQCdMwH51EWAxkWUzCV3Q4qtKwH/tY9LAH4PEZIGlqqc2y1bhLEwsBCiSowmlZpddcCEcVpl0NQqeUsJl2AsV6NE+yfUARj2E14fJEwkymyTK/iadUq7thzO3gNvODIqKOAZTyOve8aaZth1O68p6MEuTmUdSbn47R50h2GAmENIwnU7J6nJ9/JdVFAE95PdPMR5spOHZXJKNre9GbHwv5fXr/aELxWahYSQkjzH1gkU8bm3CUP4pVxShjgD8R9014DKFRYliNhCuqcYdgnzKtxj1FM8jh1Au6vjC51a5UOr32suhgypZzJX5EP4Bw0dbW33CiaztBpISRxbh85cwLUrMoWAvYQ5pKhmmyBqqRz7SMQ2lmkWWCk9Q0XPbfIV1POWjS/BV+Wr85fgMUpgCDn6q5h87KsGzA3B+4DjU3F9Y802Vj2B4Nvf295VudIcKI0DAEBxZFg7AtlSbkXbbfpGCosfYtaefU8yc4zfObePTYnwnVdn2hdiyfr6QFVAuAQ1bHqLWrvFcfN2MVR09zlDaWxhZ/X1vaLKjflDmKLQ2wQb3hxuVwiUDciJF1lYyAPyQrMmWUF0257gxW4h2Coz8NZI3GCitDi0p8qjlVyOnkYodA/cZCzU0fZOLHbhTVmNypQfMSdgN/PQecejp5HHayowl/tTOVmdj8hygzSIxZEsqHsaGtNkQpcKmTJc2YCMslIWoqLakJDc1G1ukeaL7Lj53vN3G6FKlAx4khMKRuqO56p+xVYNWkqSjI7Kzh1JLEqykrLaIBSBo4bSPY7MlKY1DxZQCWnOEhIIdh1gWO5KOYRZZ5IqQZpg+RlmBX0Eo7YjwRiRMA0N4DcFpo3jkVbT8wT8Gf6W/eIBEuIt4nPVU65bADM7lwHsbDbmNPI+ZDRhLJ3gOsfHp5/4T3wRTtIRb3iVHzMIOIPvIfBScdMYK0heBpXLDjaBxF3QRukIrnskNlnnF3sz7ZRXLWpKm/U6gfVx5QfScSdCNLhcfBESvjqhdxs73y/CG0uCzaSQAoOEpupJZuZLjSLHVDJ5Ljmgp6ZzG2GR4JKxOszztQ2hc36vlsfMQ4hZpYgAFs/s94ekGnSZiUlRvtpCuZxc83KvDi0YTVO4XkEHKgAtFRYbXC62ocDlYDxfgaqWrWJgLHvBnZiWDkDToL9YaU0uuIDmoyC5uEY4VxcpUCCkW5gW/x1gapiIQxNkze0hUudh6lFiUsQetgIro3ESCytZ3nALMaCWyYLkNytfRxhjBYfD36IxIFuXl6wK7dO4r2tf5eo+WOinVyfpYP4HbfeOBWG5yL8j8cW+5SxjsrKQq9r3tDCnN8LMcWZoIf0PO3L8q7hVeUKStJvqIHniDwWlF00zS3OxWk4HjyJwAdlbh/lzjPVNI6M35LksBHebkJhQxgE3CBNwoamgSp3ETZK5pU453NQWq4bQTpYc7vBjK1wRjay47wQidwgH7qiOm0FDiRtkKbZYxkYVSt4dmSw6XUG0Gv7xbHWsfg4RMVS2+6pyapaApHeGZLZb2IUFAsd7epg5j77KyRjXjUPja/Kxvbr4KjU1/ZgqDtvfd/pz8Y6ItZsqKydrGX5D/AB9UMqsSC0FjeLmQlrtkpkqGuaSCh0nWLyqo8lFWdoGKbxC4V+lolzEqKEFWQOpgSw0dhdr6xyxOyvLmssHG10CxhOUpV1b6wRTm9ws9/qCnA0yjy+6uUdMmckIIdWiQNoi95jNwsvcheKolUqwmcGB0OxES1CUXarmm6nlTys9wOnQqOgGpsLlgCbcoie5uj6ajfMcL00QDO5LAlwzE7NFTn5WopaBjWW8U18azBKUokZgoi2hfXUEFIBTch9gzKidKdTSFiWpb4u4uE2UmUnUAAmxchxY/moi6GnLTlWmQAFJlLIWSFAQTI9lrFW0tNO5wkYEYRUENmBHp/uAywHZaFtQWWDxY+/irX8ZaK+zRQqwRZQZzMUEu7q876xYe626CL9brDqti4XpfcSBo0ZWpdqcURWO0sK0oCwEEOFwAFk75Xi0AxAiy6CUs8a0iP4ScAcqjLVlPIkFmjkRDZWnxCMgc992joV+dMPoJk8uhJI5mwBLPfnYc41UkzIhZxS/JTdw/T11KrPLKVD/489yejgCA5J4JcHHjZSBIWt8LcdyahBTN/kzUFlIX3SORY84pcwsHUL26T/bBjYLS0s1ibZnB2b/fhHaSPU8kqZNhZKHC6GYp0fQAFunug2MW1RubFDuOUT4+xJqVMvNdRS4ZuZdvKI0kfeuiKf8AkEo0irCLXha+Aiw/xzRimAsfGxJbbX82gV3ROIbkXF/TO59+hV5X/Woub2YBkvlJu+pDtbmDvHRsvOHfDbbXyTm3hbYdP6SxxRMdyS5PMak+cG01y5Z7i7mNjxb6+G/ouKegWJYWl23jj5G6rFU07XNYC1WKOpKSCCQRpFUjLiyZwShOmFcXEACYM3UWPwNjCibh4OWq19HHJlhsfFMtDj0mZosA/wB1vnC6SkkZuEDLQys3b8ERE4HRjFBYQhdBG66CRHMrlyvikaR4Er1yheK4XKmA5gH/AKt/KCoah7DhERSvBwss4owopVlTNC0nYa+exjTUdRqbctsVyugkktqO/JK0+QUmGLXByQywvjOFbp1RS8JlA+9iilPAr08p9k0YBjxp5NRLA/7kZXFiLEatf3naOsl0AjqpVFGJpI3n/ib/AE/CTeJplhzzP8/vF9ILklJ/9QytDWRc9/svOG5pzp6EflolVAaSsm5P3tFpAadKynQg+jkekL6N512VkFtYvsk/D8Ql2zEAGxLFx4Ab8vrBTo3Fy10FZHHFg+n2RamoZ04Z0SiEuwBzWGwuXNt4GkmiY6xIRscrtO/2R32hTUBAKR3ndJzOwABDjSzu9y/SLKR2k2WFsQsop5OaZe+5hk99moqjgEsoB2CYaOXC95WwpY1NUUgUNHitshaUVPSNlbkJcq5apZ6QxjcHhZCrhkp3WGyM8JpSqckqOmnjAlaSIyAjuH2e7Vfkt04RkusGMvbVIArOKPsxO0G74WcXBig7lSST7QJ5y5diIhHmQJzw9gEbiljAcPQkMwASCwFr6wY55e65Sh+Spqgt1jrSqil3iGQmcljZQ91W46PunofSDIHujONlC6AUBnLmhE5PaZWAJPIWIJ3YaGxZuUHvdGGXabXXi5NMmUlKXDZR5D7pPSFziSVFous/4wxYzpwYkhFh4/t94bUsehmeasyMhfYZUOBFczLFaXh8+to/KZqQ938+46fCF5GVqIwdF/x76qzXTcqQndIu3VKVLe927wO2p3iQbmwVEkoYDI7A8fXrjbPPokTFq7tV290Gx3PrDSGPs253WMraw1Ul+SdOGKxH8OkKZwGvpY/aFVWw9qSE5osxNVXFcPSDmlXTuOX7ROKUnDle+I7tVGRMY/eLnNupRSlpyiUmfA7mWTaKoBVyVUkaEjwP2iosB3V12P3VxGKTRpMV8X+cUmCM7tCgaWF27QrErFJxsVq8oj+ni6Kp1LC3IAQvFMXPuhWY7l7D7mCIoAM2sqjI1mGDKEAKVclzzgm4GAq2xl3eOfuvp2H5hpYfDzO28dbKQoS0TX2B/v4bqicKY2LeOkXCbUgHcOMRwVPR0qirIVJSRzeOPta6qdVOgwQi8ygShLrX8A3zgbVc2AUZeLvtZot80o42oKmd3QfnnDOnFm5WdqJDI8uJuUw8E4aVzEjKVF3bSAq2SwQbslPfHcrtqZUpIIU2jcrQFTP7NwcVfTxdpIG9UB4I4NVLmBc1lpUizj3S7/hj1dXiRulmDdaOGmFO0u1XK0yXTAABoQF5vlQMhJSMrggppVmetSlhJID2Sw0f9RhseJXmAYLD6qHY05JAF/H391lNARnPhGil/ih+GWbK4Hoj1DAT1qqVFqNAUUgJcuRrYk+6Gbntu+0VAI9xsCSce78/8JX4iDTMu4sRyIsQesHU7SBlZXjEjZJBpX2D4UtwonLuOfSOyytOAo8P4dK2z3YC2fgOumoScwz5dxYnpyf4QnkowH62fBXcRha8AXTtLxkfqSpLdIGc143CTGjdyIKk/wCWlf1gRWQofpZBySjx5PQuW6VAkco9HGQ8FH0hLGkFJGHYwlTh2UNYLfAW+SXTts4qYYnzj3ZkIYruaunMiYVqV2zjs0gd1v1En8+xMenSb7qNkuGuSgkqNmZ9wdjFmguwF0Rl2ytVBm1IZHdSRdt+vSK9bITlGxUfVV5fCLM/yiJ4jfZHspWqKq4eCAVSxflziTKwvIDkdBA1hu0bqajsEk6ajZ/At0aPO3T9jh2eLfDzPXobj+1Vr8Mm1LJT3UalgL8hpYCLGVEcOTulFdTPqCGB2lnzPvxRnD+EpSEgKD8x16mApeIyOOFyOiijbpARIYegaJAgYzOO5RTY7LiZRIGojrZHnAVzGXVOpw6S7LIQGJcMLwaHSNbjJUZizRlBsFpDULCUWc2f00i+eQRC7kNE8FpfsAneV7Oaq3ekt/kv5ZIF7dp5FVDjkDd7/AflGcP9nZt2s4eCEuf/ALK+0Ume+wVM3+ov/wA2fE/YflJ/tQoE0s6TKklQSqWSp1OVF2voNINpQHAkqFPXzVB759AlWnR8Pn0i1xTiJu3v0V0Bmt8ev56dYr3RjbD3sriEBjd7AjXlobM/j/SekR6q03x8P8Zvby6jxXNQEZALPqS55nUGzs3uxIG2yqeNQJO348Rnfr4pbx2o7/cJfXyvfq9y/hDKKOze8sRxKoDn2HJUKitmzAxfl+fGJtiY03CVukJXtLSKUQ4cfl4494aFUStf9neGdkrOoNaw+sIqmTWVWDlM1ZRCZNBYFvjC+pkIbpCbUA0EvKvSqYAaQBfqjHS3Kk7MRFQ1FDuJprU81R2Qo+kSpxqmbbqFZTixX587EJuNY3GouwuNa2N2obq5RzxFEjCndHUNKsVGJ5AWJB2ILEEaGIxRElW1tc2OOwQfDz2s7vbuT4/7gyW7WYSCiDaioAd4lONDJch/CFjnW2WwbHZtytewES5FMl+j+Zixrha5WQrO0mnICIorEqQVFrP9opc4FCmFzXgLNuJp6XKUsA52eKG74WppaXtIzrF8JVNUkulQ7wDAn08bkQYGYBGyy3EGPppjHdBsQpsqguWS7sP7hu8EsNxpcl4k1HvrqnxInXzEQdCrHRkeIUi6wk6vEezAV1PTumdpC+lozRwustNS8PjaLAIhSFUsgoUUn0PiNDA8ln4cLpmOHROGyZ6DFxMAzABQ1G3iOkLZKfScbJbPTGF1jsr4khQeKC4tXmYUC8MS7sx1tFgqHgWuiRIFYlUwFgGitzyd1wvUgkczENSj2nRVJtYgFk94+nxi9kLnZOFe2F5FzhDcZrUygSovMI7qRt1PKDooOQXBKGiwGPqkbFqhUxysvyHLwhpCA3AS2uJe0kpo9nk9KFhatBeF3EQTgLkbgaci9lrcriAq9xDwrLzfZKDTRjdy7OJzuSR5x4OffCg5kACzj2iYbPq5yZqSl0JyhOj3ckenwhrSTtYCHjddjnbGRpwk5DpOVQKSNQRpBLhfIWopahr2gg/T4qyhVtS7jTlu9vD4GI2CNEjrjmPupP4nKC5ADbkB928XIjwaTgKuWqbHlx/z7whdZV5zlSSOps/hygiNgZkrOcR4lLJdowFKjAVFJU4O3MknX5R79SLrOPOUVouE5sw2TZ9fKKnVQAVeU48OcIS0gLm+8NvPlC6ercTYbKwMumycpLBKP9desCSShoyroaYvKsU8nKLGFrnFxuUysANIVkq6xwlRsolr8I4VMBZz7QOJAJCpaTdfd8jrDbhdGTKHnkj3xiFhJ3WWJdekabDd0E1rpNlNJw0kvmMRdMBiyKi4c4nUHH0VKupFJ1JMXRvadkBWUsrD3ipeHQRNbmDEarLFPgjbVNndCn3CpbqSBzEKHrcSO0xJzxCtv2SHKrFwbJGnoCfOIOcNkghhNu0dt9V1W4umVK7JOu7n687x6+LL0NGZJO0dskypnFRJZ+vKOtC0LWtYALqLDuFplXMzoUyUBjrsXtzEEtnEbLELIcfj1T3GMITXyy5SU6anqduYYRe0i11mSLIFN7p/19IuGQjaOTOkqxJ5xU5aSlYGtv1RWgluCXgd5TqmargTFO6ZCwUVTPMtJWNvvHWMD3aSg+JBogLjyRrBeInSxDnx/aBKiisbhKIwyQXBRdGJE/o84EMAHNEdgLbrheJnY/ARIU4UxTBdzHWhydNXLR1rdLsKItG7CCVGJJS/ZB1C2Y6DwG5g5kbt3K65eLXQJaFEKKi5fU6mCbi+FT2ZDTdDKiSVd1OqrD85QSxwGSlXEHaIynzhrhgIQCsvZzrrCqoqDI82WffUu06eSNprxLYJcAbPbVjtrAxjvsEL2zio142NSW2+lvMiLGwuUS9xVBGMIWpswcu3kwJ8nHmRF/YuAvZRu5UuJJKVocWIHdNteX9xJ18PhdE8g2OyLpKl8LrtKRKSrWtxoOcHvja3Kav4nLYtRekonuxPU3/1Az5EvkqHONyURRSWinWh3SEqRMpaAcuut9I5cE5VeCV7TcczGCUyZijuALPvqQItfRgbuCJigLtmk+iPYLxGqZ/2SpkvnYH5EtCypg0/wcCnEHDdQuQR52+xKZabF5WiT5EXhc6nlOSFaaJ7cAK1/wAsgbxwUsp2Ch+lehldxlIT/wD1lp5uofn+oNh4XI7LvkudhGwXkcB6oHN49p3tnX1ADepHyhk3h4aLaR65VZq6duA75LMeJa4rmqD6GGVJFoYCocRnu/QOS4w2cDZr8o7K0jKuopmusy2UwyJFtNtPn8oCcTfC00MbdF3YVTE5Hdf1iyF1ihuIRAxmyBUqsk1J0v8AO0Gv7zCFmoD2VQ13j9cLR8GmBCs5FgCfPbzhQ7dbGoGtgaOamNaUFSm767v0iFrqApw+w5DCoTJ2ZRJs/n4xMBFaezZjNlT7d1ZBZaiRcsNLAuOY58rWiwMOm6Dqa2OM59Pf9bc1reB08qmphmIAAueZ3NtSSfWBJTfZY2plL3XKzvGZCVElPuklt9y34IJicQLFKHHKTMdoVISVHZt+Z5MIOgkDjYKyB1nXVamU6R4R5wsStbTvDo2kdEWo7QK9OqZ1kdwetEmYJhQFsCMpLAuD8rfDrEY36DeyIqoDURlgda9shAsbbslDTNYDxP2+USp//ID0VHFv/puYdzYIJTpmSw6S/Q/eDXFj8OWXjjnibeM38D+UTp+MjL7q5Sj5xQ7hwdlpXDxgsNntIKtSOKjM9yWlPiXMVPoQzc3TGk4mZxgK6nEZiiCsv00Hwil0TRsE1hZzKkmLQohwxs5HT/Zjg1AWV3ZC91BPlsktcHeJNOVGQd1R4BJzzWdtHcWic50sWR4vNkNCeMSxJEiXlKgxG2nh584FjiLjhZ8knCUhIqqqaBKSrISLhTEMxNhfy6QaexgZ3t1dHEjw4GqVyyZjsm/Jyw89Q8CtrGh12hW9kAkpWBzSpRD5Uk2BbQ69bwb+sYABzTClomPy8qaTULAKVOzNEHBpNwmzOGQnDmeoUFLQJT7vwMSfKTuozcFDwXQnPQpjoKgJGVQY/OBXLPTwSQu0yCxU0lV36xWUMrqwkpNto8dl0BSYHhgF21v8f2gaaYkrTUo0xNv0TRS0CXFhAT3rsk7rYUPF/AkurkKyd2YkZkKGoLeoMG0NUYXXG3NK5pzMND/QoKnhaUiQRlDZWc723O5gh1S8uvdDluLLHZlMlE0ozJIBbMNDGgDy5mqyAItgIvJkJa2b/wAdPmIGc43UA5FKDhyW2ZSSs7qV9oEfVPJsDYJi9wvfmp1cPS9kgEaEWPxGhiH6l/Vda9QmeqUcqna7He4bb5xY3vC4Tyi4psyU46/n8rtNPnTbvE3ZLsnvBHeJHdBJSxDpGYX1EWNYCmUtQcg7dTz8vTPJK9fJYv58vz94JjPJJauPOofhM+D4oCgPrZ4Ali0my0dJUsmjDidgrfbZj59d7DlYm2vPlFNrIx8jGCwKGVOIbJOcsbBiB4kEWJvzAAglkB3dhJK3i7I76cn39Bj4oLME1ROoFiw0s7b9SYPboaLLJz1L5XanFNdLxBNmSf4Zazrrq2gueTqAPIPAroWtdrAVbpCQmTCMMzMk2UlhldyLczrtffeF00mcIU5KCe09SJUpEoXUov4BOttrlIsefKCuHsJOpEQtys/oKvIWVpDCWPVkJtRVYhNn7JolTZWV/qRC4tk1bLTiqo3MuJAPWyp1GJhGiiroz+sWtgLtxZCO4pHEbMeXfP5qlMq1TC6tNht/uLRG1gwh5KuSpcC/YclckyidBFTnAboyONz9gitH7P6ipL9moA7qZA9bnyEVO4iyLml1TS0l/wB5/o3Pv4o/ReyGYLuhJ/zWfpAj+NA4+yoY/hsJu0OPr/avTPZnUAd2YhR5ElvURBvEozuEY3itN/2HwKXMY4drKYErkKKACStBCgALkm9oLilil2cixxFh/wDH3vLf4G1/S6Wl42hm7w6NBYpXIaTjUFs3Hom/g+kLKmjKkHQK2GkAVTxqDVnK+YTSFzcBVOJFPNAUx3ASLNu4Krj/AMYLph3SQg4wtj9n9JKFOFJSAp2J1PT0geJrXOJfyVkhIwFZ4yxuVS0y1zFAOGA3J6CKHt7V+iMKUYsblYXgWOdosvZyT9ukXVVLoamlJLqR+fh6JneAZXz8fvADJ3Mwdloqae2ChU3DSk6GDRLdM2GM7FXKEJKSlQflzHURFxtlDcQpGTts4KIuksxPUC0euLLGVPDpYn6bX8eqKYPIE19WBu4I08doHneWYVlPQm93pqpqfKNIXEpm5w2Cu0+ukVOQ79kfodRyIjkGoPSyayyv2q42ulmLpgggTUZpawdie8GbUfURoqGnEnfJ2OyplkOnzWcYVQuXL/YQ1lkthAPfyCPLo5Y/7JuQ8jkNudxAoc45Av8AFcbchGKarIRlbzgLTzRxKlp1OW5nU9Y8G3KhdWeMcB7BWReUltU6eo5fOCTGY3WUmPukCbiRp1lB70tYIIuGez2u4sRs40MFsZrbcbphT1xjIa/b6f0uK6oExR7MWV7oF22Dk9NY8BbJwjp6hhZcG9+a+pMOXLvmufhEXytfiyVQ1EkLrsK9xATMpDtzbn8xHY9F72U566aQWuoOGakImZF6HTTXxMW1DS5twg23ITsrC0TLi46evxb4Qt7VzVS4FT4ZgSQqWtrqKwfBWl/IRySoJBHko2OyOzq5NPLzqLTUOLaqGiR4/t1gVrS92ERT0r5n6WDKy3iPtZ8xU5Zcq0D2SAbJHx83eHMLmsAaE2fw8sZ3UIw+U81KToTF8jrMJCXOaQdk701Cg2NresKu0K4qOJYR3CQNN+u0XRy5VsJAeLqthtKFLQkkAE/jx2WQhpIWlgiAsTsts4Y4bp5KQpKcyj+tVz5f0+UZmorJHEjYJVW100hLDgdB9+qZkS4Xue4pWSpkxxpuoldQQ0jdRXxMWdrYryz/AI29mtPV5pkkCRPFwpI7ijr30jn/AFC/jpDSk4s6M6XZCsd+5/Lfr+UIwemVKlGVNTkmIsQ9jqygdweYjsrtTtTTcFeljsEG4ko7BQF3HTXl1356XGsHUsnJBtwVTn8UVMiTklKWkPclw+721a2lteUEMp43uuVd2gQHF8TqKtKe2USECzgg9R4+PSCY444f4hRc+6D4ZU9lNA2dolOzWxEUcul9jzWlYZVBQEZuaOxWojV2cgG/x+8QieQdKNY47IdV0xT3hod9PKD7YRUUod3SuJc8gFtSIg5gJyuVEIe0hMfB1N/JQoi6+8d9Q7esAVjv3COn2SCR/dFkzIpzygIlCGQKaVR8/WPAEqt03REpDCz3ixrbFCPueST/AGvYIJ9KJwHekEn/AMCGV5aHyhtQSlj7dULI0uYR0WUUuMypQeylNYDUKDt0AdrvpsdIbGBzt9kNHTveeiC4/RzUTXqGStaUrYv7qrpZgRlbSDmtDBYIzS1uGp+paKbJQBM72UXUB8x9Yz7pGvddmFE5XQqJStFAHeJgEbr2glUcXxJkMqYSBoCXbw5RcwOcbLojI5LPcSqO0WTttDWJmltlBwKdeGMByoSSO8oAnp/qFVTUa32GykDiyI11I1mitjlG6CYxSqljvWtYQYw5sooDSUJWXNh84vkmDRZOOG8PfN3zhv1TJSy1JZlqFuZhe6S/JaQcDp3DIVirxipQkBBBTub5h11aPMbG7fdK6rgPYu1tyzn1H9LiRXlSVFffUQA5AsCzsf0qdKTp/VpvaAG3ACNhgY0NEYt8c+fUb/Lfl7Np0FwArq4ukcy3dAKS29xs8dVjmuO9v7/r3sglbh6pawWYg9NRqLEsRuIuDrjSUqqKUOyEz4JME0FtRtyMLpwYzYpO6Mo3VpAkqSqwNzsLc+cRZKLWCi2NxOEi9r3lDIcrli2o6iDbYGU9pqhzW2ePUJo4b45XTMhf8yWG/wAkjpzHQwvqeHCXvNwfkV2dkM2ditU4f4lk1KAqUsEaHmD1B0MIp6WSF1njKTy0xbkZCOCanVxFQZzQuk3tZdBQ5x62lcyvRHQQV5cqEeuvIFxNh2eWVJHfS5BGvh5tBMM2k+BRMB1nQ4rLKziGUkHOQ4cEPd935kw+ZTuOyBmiLHkHklar4mMwnIi302hgyn0jJUGQvfsFSXOmkaDb0ESuwc0eOFVBF7IHUJUFd4EGCmkEYQ74nxGzxYp24YrnSH1hNWRWOFpaGTtIwSm+mmuLwoe2yZgL2qnAIy+LDpt+dIYxSa2Z3Uo43a9SEy1x52yYOanzh6sQJSQAHb4QolaS8rMVsD+0PRFJmI9WitzEG2nVOdjKEXUpvOLI2X2CtFK62yX8Y9osiSCQSs7BP3MHRUEkh6KMsLIm3ekLiH2qVVQhUpCUypagQW7yiDYgk2AI6Q5g4XHHYuNylDqkX7oslOloZqk5ky1KTzAeDS9oNiVwSAKtUrWpTqzE2DqclgAAL7AAAdBFgIVLpLladxDxOkJKUnMo/W5+kI4aU7lXQgvcGhJgl5i5uTvBxdYWTuGibbzXczDXD6n4xATWRjuGgi4QyppssEsfdKqim7NabhVUnIFDcD1EI3NIcQUqOFfw3EZSJmeajMA5y/eL4iGm5CrKTeLMSE+epVgVqcAbAD7CCo75ei6WASyNj6qCjlXAil5W8powLNGwRBKDsHYOW5DU+EUplcNGV4pP5Y/KPEELocChxdCiBoRp0NoIa67bpLNGIpCzluPJXJNcA4OUpKUoOZLlnCnBGhtqC7WPKJi6odp3vm9+nUe7qKqrDNIly0hQyliEsEqUb3N1EADU6h4sLmsF3IB3aSEhnqeSfMJwVKZSBlAUEgEsHYddzGaqKpxeTfC9I1t1cmYKgi7nxigVTgot0jkh+IYXKloJLAAanaCIJpJHhoRUZaeWFj1fWZ5qloslyE+HM9TrGtjj0sAKzs8xkmL27cvJTYJik2TOBlzFJexY2UORG8QqIWSR2cLqVHK4VDen1WlyeJalUtCU7cnu1+u0JTTxXvZa3/b4NRefnyuiSeLKhCpSJiSgKILncBgdPzSKH0TbEhCHh9O4uLcmyfcMxtE0sgvzMKnwlu6z9RRPiF3YReKSTbIQKimB3HjEAcqQwvzd7TMJ7PEFBOixm+h+kbPhVRrpQTywjaqEyyMcP+Qz5jB+ypYfQ8hpF0sl06oqEDki0qSIDLloIoQvqiiSsMoAiPMkcw3C7UUUU7NEguEJw+V2U0yydNDzG0Fyu7RmtZeKE0s7oCdtvEck8Yep0iEkosU3ausRDAHyidM7cImDJshXaNc7awTa+Ea6zWklCcPxKaSSlakgkkAEhhBUkTANlnqVxmeXHYnHx9ETNbMNitd/7jz8fKB9DRyRxp2kdD7+qp1lNnuVK+JNnbd2i1jw3kh5aIk2BI/wlbF8PmIuTmTz3+EMoZWOwMLLV9JURd52R1ymPgjhdMxaFzCebbeflAdbWObdjUG2INbqO60+VTSpSWyhoVBzibhDPdlKeMUNMqaVDKHvtB0Zk04VeVn86lWiaoL1BaGOtrmd1OKSIiTKPUKA19foYBkK19LGCAERpaZwssSlKQSxAJdQSAHBA15RBoucoqZ4Y2w54+RO2EuY6wJADXNj479YMhGUg4k4aVLgNXNly02zJNwDYgbMY5OxjneKyb5eS9r+Klj3UAEW7128tD5x2OkG5KjrQPDagqnZlFyQYImYBHYJlwlwFSL9CmqgXeFb1vaU3KP8NLQKqUZpAlhYKn0Yd6/MOBHacjWLqXEg80zxGO9bHrj7q1xrXyp1UtUjL2TJykJKQTl7xYgXcn4R2pe1z+7sqOD00sNMBN/LO+eeOvJCE4CV/wAwk3GgO0C/qtHdQlaQ+cn0Ral4UQUNlcm9y/1/Ggd/EHX3Q3cG6N4Rw+iULgPAM9W55UZKjFmo2Ei0BE3QtyvZ5ADmONFyuMBJsss43xYz5nYoJEtPvkbn+nyjTcOgETe0O52V0sZk/aGBz8fD8oBIwdBGh+MHOqXXREPBoS0YXNVgmVlyyXTcp1cbt1jrKrV3XKFTwExWmgORuOvWyYsJqWSlQPlrr00/cwI8EOITuHRLECBv73TfilL/ABMinO47RJvocuZPokx5hu1J2WgqHg7YPzsqXCsydKm9kLX5Ophq0CVEYfyuUVWsjfBrdnpnHqtToKkLFi/UwhkbmyyE0ZYcqyreKeapCwX2lKevA/sPzEarhQtTE+KfxAa4x/1P1CGUamEEvT+ntYWRCnbU3ZrOz69X1bS7E6RUAL5RxLrWb7953wiGI4cmWlBExKypL90uBcBtGf3nvsPOySMNGCqKerfK4gsIANs/Xy25f0mYvMapDbJS/wAT94JgbeH1WZ4zOGV+P/UfdOeAd5IhNVd1yPhmDm4V7FpRyeBHq/2iFNuSj6Z4128EncTVmSXlB7y7eW5+nnDWkj1PudghuOVnZU/Zjd2PTn+EOwidYfP6wRO3KWcOmIYM+/X4+iOS1O351gNy0Ebj792PNShP1Bsen4/WIojSL28xseeVFVSQUHQ7EBuvpE2OIcg6mJj47EX7vTofeET4FmMrwLRTW9Vi6hmkkdE2cSSiZKim/wCfnKKaVw15Sp4yk7AcB7WWVFakkKUG6DRujcoaTVGh1gFc1oIuvfapRiROzBrl/GI0gLrhHGbQA4ckBoZwULHrHJGEHK1dHUNe27SrpqUoSQWII8DoWY/pu2mrNpEGDKJqHtsDe1v69+t90r4rPMxbABzZgANeQFh4QwiFhcrIcRmBNgn6VhaUyXXZkgfANrCl0pL8dVnyUiY1IAJa/LQ+ohvTuuFKPKI8M8HTqlPaST7qmYg7a+hiE9U1h0OCMgu1weNwjVbg8+lLTpakg6LZ0nz2PQwDdrxcLZ0Ncx2Lr5MwHQxSWlP2TNI3RLD8OKy5skc9/tAsswbsqZ6trRZu6a6WRtCx70kkeBlFZMpoGLkE991YEmIXVWtdpkxy6iXpO9oHEyadIkSyDPXYf2DdR+ghvw2hMp7R/wDEfPwUhIWFoH8nbfnyHzWeSJeg9T9YeOcnMMVrNCKU8vSB3G5TiJult1MYiVcN1BhNR2c9SQerf2qcKHztFrhdoelOkCWSDycPD2QVpeASAqQpFmC05f6g9n6EgxW0b2SiteRM153sb9ED4srAieVJ7vZd1JFiw/0YrAJdhMKCMfp7ybEXN0Iw/jurSSECWUk/qSp/iFDV48+ghtndLZIGTvuBYck3YfxfPUO9KTffMfqIUy0UbTh3yXDwyPqgmM8OqrZvaqISvRLCwF9eesFU1WKdugbK4tijDb/8UpT8PXJWZawykliPr1DF/OGYkDxcJnBZzQ5puFIhURKZRvFrFdVlaAFLWrUuTuSfmSY61rnusN1TPUQ0sWpxs0e7DqUCokdtMKlfqPw2Ag2Q9mzSOS+dVFUaiZ0ruZ+HQfBPmF0JlAKF079ISTP7XHNX01SY3jOLqCqxcTv+u6NlHR9LDeJxwGIWdunp4lHEf28nryS5jPDRW6xMUVf3AN0AbQQwgq9I02wkdXMZnl7jc+9kFoEFBKVBiCxEFSkOyEw4a7FkfolaQFJutNTHu3v/AJPUclfQeTaK+TeZGovrEAiHCw52x48/U+B8EQxpSUyGzIzJKRYOSpiVXB91SVI15NsYIAACT63GQm5sfl09b32635i1DhQhnHO/xgOsveyzdUbvd5prxapHZG405E/KBoP5JU9KmF1DJU0+YjvGyTlGzagudn6QzkORhXM2SfxTjcysnKmTC50A2DchtDKFgjbZQcblfcLYbUTpmWSLC5J90fv0imrlijbd+6OoDOHftmw+StY9STkEpJdukU00kbshMaszkboRQLCVoWQ+VQJB3YvBcmWkJWIw8Ec1oFXUAyk5XykWOZvC3hCZjCHm6SvBBsUmYtIVmdQ7u2jtufDxaHEJGnCvjtZbP7J8bphKEoJyEbncnx5vCqpDmyXciRkYWl1VMiYgpUAQREToIwVxry03Cwrj6g/4+oSu60KuxLkDo8Thb2wLNim0HEDHl2R9ES4fxeTPS6Fh2uDYjxEKKqmliPeCcsnZK3VGbpmpgOkLnXVEhKuZmEQsh7XKhmYhLSe8oeAuYsbC92wVgge7YJY4r4vmS5ZEhBKjoT+fnSGNHw9r3DtDhWPg7FmojU7py9T9lj9PUrXU55pJWolydXaNU9jWw6WbJRRTOdXNdLucfLCY6TnC562dP1ROUbxSN0xP8VNWrSVHIkpTYMdbAAv4kEs7CJPIvhQp2vDRrNz19cW9Eq1NcBUZwbBkltwNfVzBscN4dJWNq+KBnEu1Ye6LNNuYG/zvZblwGqWulzggAEE8nT1ck2/LQIxthnkvcTlLpgWm4cMeR+W6R+KKVSkLWQWKyA+rP6h/lFUTrOVlbOS+OBhxa5t15fLl4qpgOG7kRTUzckziaGtTfSU8KnvVckiN4bQEnSBSdRsEuqJwAh3tH4OmT5JnUziolpsA38xAuUEaEhyUvu43hzQTdkdMuWn5Hr+UqFTI03icQfqsGGMT3YFz/jf4RpDTRWurBxis2DvkrtXhFQZYmzHPjsPDQRBk0TXaGoaoknm70rr+/gr3DIdYf3WOlr7X/aKqoWag3YWq0FK1OSoAJAewPq9zGce79zCky9kq4bhzBKQLAADyg18upxJV10TmUVvKIh6jdJ/E9EJcxCxooMfEaebfKGFM/Uwt6JlQSWdYr6h0vy8uV+Xj4RCRa6mJxy/r0z/aukNrrzPS0VE3RbXMx5k9PXx++6DY9iSUApSXPIF/M2gunhLjc4CScU4i2Nha03d4ePXoh3C2LrlTAkh0LU5O4OmvKw+EEVlO17b8wsfGZD6rTqJpg7xsXf6whcdBUXMXU7g6UsgpVlDWHr9YJbVGyhYhZXhGHGomZR7u5+0Np5hC25RtLTGZ3gt14MwFEmQyUs8Zaad0zy4pnO5sRDG7BAeNMGGrRfSzFpsjI3iRiy3E8Pyl06xoIZbixS+ogLTqajHB+KZnkKsb5SwfqPqIorIbfuBJKpuo6h6ovX4OL77ubgdTzPIQPFOQgxcJeWDTrC0lVj7r6ctdVG7nYWEHgiVtiio5Ezn2oTwCEkvkYF3DhmJb1gMcNubkq8SBLvFfFcytCRMZ0Fg8F01KIXXuuOffChwDCisgkHXo/i3KOVM4bgKnUWm7UZmV/wDDVcmUqars1++AfdBsCxuL+gMCdgJYS/TkeCbUVfMJA1zrjxWqyuHUEe8tQ/yN4SF+cBMHcQeDsAfJXJOBSk/oB8b/ADjnalUOrpXc1xW8PImC4EeEhGy9HXFu6S+JPZgmaCuWezWm4VzIuH5wwpuJPYdLhcKEzoZ7Ed13UJCZSVHMA6TlUUl05gWLHk8MSGkYR9NxQNfaTB59Cp1V8saqA839BFfYPOwTtvGaRou6QfX6IVieOggolPf9TM3hu8Ew0hB1PSfiX+omvjMdPfPPb4c0NoKNSzpaz+EFyPDRZZAlaZwkkSQpCiQod5sxFgL2dgSHF+kLJW6jcqyOrlYNLXYRjFZiZ5SiW2ROrabN9m2aA53iMeKa8Ngc9/aOV7DMKOgEKZJrp3NUBoTPQYM11QO4OOUomrb4CMSEBOwiMZtlL3uLl2qdq7ANcnQRcHPkNguBqwfiU4f/AMsqZJU6WJmZR3BMHvEHd923fnGnhbOKYMPp1t7+S4S1rrnf7ofxPjCKgJlySzPYt3uTROnhdGdT1VLLqRThTCCpSAUh7Pa3WBayowbIcZKbeNMUTKlpkJspfl3Q2Y/TzPKF1LEXkv5D6o6GIuN+ikwyjBUmKg/KgUVkYUVlTB2giIalWVnHtKpD2coI94TfgAlX7Qfw94bI7Vtb7q2ON7yNG4QvBqGaUhwH8/Lw+MSnmjacLUU0kojDX2ReZwyVjvHy9YFFcG7KUjO0N3KL/wDEE8o7/uJVRp2dF3K4RA2jjuIkqHYNGwV+moVyvdunkYpdM1+6plo2yeaN0tSMtwX6/wC4quOqWPoZWm2m6SeF50ulOWeMihzsDdnB3EMqxj58syE3haIRodg+9k0zfaJKlKCU5lcykaePnbzgSPh0hF9lXK2K4Ds3+SqYjxgqtHYypOZR0Vo3wF4tFN2XekKughaCTGceOyrYXwBNWP5hI3te5PM6x2XiDQbtC87sGNs51yq9d7OJkuYmZLUXTcaesdZxdpaWvCXSUscpuCjSVqCcqksptOu56xS1zXZBSappnRGyW8ewtOXR3sNbrJcnry84Op5iChWktKCr4fKXLWD/ADDfeCxVA4Uw8ogjhg2Oxcj5p+0UGsUg4o1TUaZUvMqzBxzB3A5g8oFcS9yughfK4NaMlIuM065i1TD7xL+HLyEM4JGtGlPJ+FmNoLdwtk9lnEnb0olrP8yV3S+rbGM9xKHsZTbY5Vcje0YJRvsfMfndP6EZoWh2o2CCJ0r2sqUSkFSyAALklh4vF1uQyVFjXPOFkHHPtGM0GTRnumypo+SOfj8HhxSUBb35vh+UwhiA/jk9fwk7h6Zl7qtDsfJ/ODajPeCGnpnMF0UxjCJZAIT8IhFM4c0uc0hCaHB0Egkev7Re+cqBumrApKEIZgk3SSBzDanxUzc/KKHSG6jkpV4jxjslKloPfu63dge8G2cv6wZDDqFzsptbZaF7KMO7ShQtVyVTHJuT31RneMOIqCPL6J3TVHZ04A8fqVptHSpQIXRi+Sg5ZXPKkn1iEC5Ai5xaoshe84CBY5xZJkSitlLbRKElXqAw8TFsEHakAY81eKZwy7CyzG+LZtcm6iiUdZaC3/3P6j00htFStgON0JK83sMICcKSwZP7QT+oKGypqLDUgghIH5fwiEkxIypNic5PGDTESEFalCw1NgBu55QplDpHaQFaIizdKpm/8hUrnJLoSyUJ0JAOvmST5iD3D9LEGHc5KcUkRMdwtDwuSoJTmBBb5QjL2lxsg54SxyN0eJdklQYEkfCDKep7MEdUK6O6ROI055ocFh8zrbXaLYiSCWp3QUpazUea7pDLSBcDxgeRkh5Jq2J1sK+meg/qT8RA+h3Re0PHJdCckbp+Me7Nx5Lmhx5LxdWgakR0QyHkvCJx5LhWJIGgJiQpZDvhSFO87qouvJP6R0YQSKRoGVcIABzX/9k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" name="AutoShape 4" descr="data:image/jpeg;base64,/9j/4AAQSkZJRgABAQAAAQABAAD/2wCEAAkGBxQTEhUUExQWFhUXGBobGRgYGBoZGhsaHBwaGhcdHBodHCggGBwlHRccIjEhJSkrLi4uGB8zODMsNygtLisBCgoKDg0OGxAQGzQkICQsLDQ0NCwsLCwvLCwsLCwsLCwsLCwsLCwsLCwsLCwsLCwsLCwsLCwsLCwsLCwsLCwsLP/AABEIAKgBLAMBEQACEQEDEQH/xAAcAAACAwEBAQEAAAAAAAAAAAAFBgMEBwIBAAj/xAA+EAABAgQEAwUHAgYCAgIDAAABAhEAAwQhBRIxQQZRYRMicYGhBzKRscHR8ELhFCNSYnLxFTOColOSFiVD/8QAGwEAAgMBAQEAAAAAAAAAAAAABAUCAwYBAAf/xAA4EQABAwMCAwYFBAEEAgMAAAABAAIDBBEhEjEFQVETImFxgfCRobHB0RQjMuHxBhVCYjNSJDRT/9oADAMBAAIRAxEAPwBarZipB74uz/Z+UJWM14CcVNA5ueSgpMUXPOSXLMxQDsEuWezkXa+5i17OzF3GwS9tM4mwC7n8L1szSlUH0dSAPVTxxtVC3/l9fwrRRydPmFzRezSvWq6USm0Klv8ADKD6tEn8SgAxc+n5XRSuBuSB78FpXDnDNRIR/NnhRtZKS3XUxn6x0chu0WTVlS0MDTk9UUmTMpY62haWYuFNrdQuFKC4iChsVFUSAsEHQxJry03Cmx5YQQsY44wyZST+4T2S9BqAdwOh1A2uI2HD52VEdyMhUVkFrSt/i75HogkkKUxOm8FuIGyhBT6iCdkZp0fnheA3FaeJgAt78LK9TK7vX5RS4I6K2+3UDPl78VYWmz6joCwJDs/lzji6Wg9077Zsbgc7ePMopgNXsdR+CB52WN1iOJ0fYSd3Y5H4TPIxPs2UDcRS27TcJQVmPtF4kTPV2SC/ezLI0caJ9X8hDrh9O5t5X89lWUz+z2R/JuAfH7aQDWu/dK4xMtFKAWsgfnyhRVOBsntC2ykxZTSVdbfU/KKqYXlHgnFMLyhZhS0C6mpXlBKQ5V4EsB5/eNQDojHVWSEPqDq/jbP4ROqwbKdL6fDYdIH7U7JoxsT+94IFWYUMwUkDMDsLK6H7wSyc20nZK+IcHbL348O+R8/yi9DVkgcuXLpAz2WWWcxzXFrsEI1TTlC4im9lWWlHsV4smTJIlrTLs1wljo3gPKL3VDnt0lebHY3SGul/iKhNwEo1JPM3jxk7KM9StBw6msO0cta4Ww+VLljKzsPSM3Uve9xJVVfNI59jsmNBBEBpUbgrxSL9BESF0OwlH2jYv/D0yykjOoFKR1UGfyBzeUM+Ew9pUAkYGVcHBkTnHpYeay3hCmmUp7ZKgkNd9CNb/msaKtLagaCEHSVX6cm4u0jI+hXvE3FJqpoQFlbbC0tI6D9SusdpaIQMva31VEs7pD0Cq/wbpLbCLGuyq9lUqpAyvF7SbqBQmTX9mtrt8YvdHrF10NuiQxNSh3bnmQYo7MDdFw0T3lSU6pg/VYchufGIuLOiaR8G1DJsrZnnf5iKsLh4A/8A9vl/at4hMCh3iOb62P7xRGCCtbVOi0294V72UzB/HkDeUr0Uj7x2vB7EE9fsVl5SzU4N6fhbaUwlJQN140QLl5SFvOK3kKOUj8a1ipM2Soe6p0keFxf4xfTxCRjgnvDWtka5pRXD6sLSCD5WgGSItKomiLHWVpcDlUhKntAw0TqclrpBbxF0+oHxMM+FTdnNZFwt7Rj4uox5hZVh5zANGmkwVOibrGEXly2H5v8AnygYm5TuNoaMfLO24U8s3+n3islFNaRjPxGb8/T3yVuXVKSnID+lQPeI97UkGxUzp+GrRIOwqnQtc7Vk5FtibDn5Xzz+aXuIa0y0BSFFCioMxII1Ju/gIKpow9xBCz/+oJAIWjVck8xkYztb38hCsbWUsqYovzUYJFM0HAWUuEOkJKl23ghx0tVZW18FyCiSkFg/MAjlv4xmajvyGy9HhHaNDDx1+fyaFNRhwC0FGO5dBuLcTCZRA6geJ1gvh8Jvc804pY9N3u99Ec9j+FpTRGatN5y1Fz/SO6nqB3SRzeH1gXWPJZ2unc6TulE8cw2TOBCQEr22fUEdIHkY3ki6OqmhILshZnilAZaihQY8opDrLXwStmbqGyUeIEKQkLR3SCxIJvye7dIY0rg+7TlZnj9HotO3ng/ZVMMxuo/qBHMi/pFk1PEOSSU7XPOdkTXiMxeqvhaBxG1uycQ0jeiklKYcrRBwuU5jjxlXKXEJiGKFqSWHuqb4RW+Jjtx8VaWBzci+B0PwutA4P43zkSqhXIJmGxUrRlaBzsRrCesoNI1R/BJ67hgDe0h2G4/HvywmDHeJpVOgqUoW25wBDSvmdpaEBDRudl2AsXx/iKbVzivMw0SkXYfeNXS0jKePTbzK7PC2SwGwQnG5NSZdxNysCXSpspuLtBdO6HVuL+aXT0haLhBqFWU8jBUneQNkySq0qGVOp5QCWaTcrtromK+f/BqpBKllKpgWVMe0cAAAHQC3z5xMTsAso6Ckqop1CYQtJSeRDf7goPBb3SiaaO7sovRyrQK8rS0zMbIjJR+1+Xz/AAwO4pvE0WAO22eatKlNpYbOm/qIgTlENhDhd26UqjE5k33Qw/L8gSOUM2wMZusLLxGaXA2TV7IwU4ily7y1j1SfpAfEyDBjqPuq6a+sk9D9l+gVGM04qwBcCKiur5RblFZBXQLrNPaZjKCqXKFyhWZR2FiG8bw4oYXZJTmhaYm6jzV/h6oSqWkIYNsNIBqWODjdE1AzcpjUgkBjfeFrjlLQQCVUx1A7Fb6AX8rxbSm0rVfRk9s2yxjCpOUHz9dI10zrlMKGMMbnx/OB4K7NnhO/5vvFQYXI+Sdsf8j06fH05/RR09SpZZCVKP8AaIk6PTubIE8Uibj6fPrgol/CzS4MtdnOzeOu/wBN9qrs6r3+8Q+/t4DkPZWeI6OepQeWoJAfnfw1/DDClfG0YOVmeKVZqJPAdUCTS3YQYX4SpM/C+AmYpKjpC6rqdILQo2JWpURI7iSRbx/NBcNCR8gaLomCEucArNdUZEsPeP4TC+NplfcrUUsAwOQWb8QVhqJyJMvUkJB6/qUeguT4GNJSRaG6nK6skIb2TMk+/ktlwsS5clEuRMAyICMpLAgADweOGxy0pK6JwP7jcdRyVHF0KV/ZMGhI15B9w7RAnkUZTloF92oAVirBlzDlnJJAP9TfpPMiKiMpm29Ie0YLsPy8Un41hJKVylAg6OdiND1vFsMhY4FMaqNtbSuYDuMee4SdRpZkkMRqDtzhlIb5WSpIyCGkefh1RqRLDCBCStJExtvfopUo6+lt9I5dWBpv6KaXLJDjbpp4xEqxoJA646L5CdDyvr+PHl0gfXqff2WgcH0MqqlhUxIUpKmUSAWI8RZwQbQtm1Rus02CScSkMbrDbknKmwWSl8qAB0t8oDcdW5SZ1VIqnGfZyKGcpgDlIB3cxbTsBcG23IXqeR8kuTgL8yT5rrUeZjXtFmgJbNl5KasDp8qQ+pufOFtQ/U5cGEy08gi+0CErhXeI4WianvfuDzEdZI5huF1jy11wlT+FMpZQdtDzF2bxgvWHi4WsoXiRoIVySh2YP4fC/KKrp02zedvv78E0UWDU5QO1qxKWHBSQVAsbEFIIZranQ+AtbE22TYoJ9dOHftxah4cuoPjdL3GWEppghICbuXDObD0/3za6K5Cwoeqfs0nf/sZO7hY/9SfpEOID/wCOfT6omlN5PQr9ApVGXN7oghCMc4ikUyf5irnRIuo+AHzicUD5DYBEQ0r5DhZpj/GFRUuhCjJlHZPvHxV+nwHxMNIKSOPLu8fl8E2j4cBuUt/wObVSvF4L7Ujkjv8Ab2u5n34Jw4HqcixKXcMSD9IXVzNTdYVNTA5ke60aSNIzzt0keg3GFQJdNNUTYJMFUTNc7QOqJpHBrtZ2GfhlYJS4qoAJAck289BG3fA05KBh4nIxtgnjBsABAXPup/d2H3hZLUZszZUTVbnblMsmYiXYJCRswA0gYhzkEZrr6RjiRMUkizD1j3ZO03UTIricRkTVBK0i4Lu1gLPEdJGVAuuhuPcGyph7WSwOrbEfgi6Opc0aeS8UKwCuAJloScwLHodwYhUsLRqcVbFEXGwTclaZKMyyHP4whOdUzrNWhoqM7AZSdxVxAQkhKmKt926Q5o6QdE1n00sdyc8ku8OKAJW7qJbqB08fpBtVfDRsucJax7XSuy448h/aZZWJq5894DLU2MDCjNHxTMSGUc6eSo6HFAy8KjebtwfBTqx2UsgmUx5p1fmOscLh0VQoJWDD7+asS5Mupe4KgO6TYj/IbjrHALqpz5KblYc/66LOOMMN7CpQbDtEkkDRxY772g+BxdGQeSBmcP1Qe0/y+qjkKH56RWQnMbhv6f0rEo6vu4v11/PhHL2V1tVxa6I4OgFd0hXeSWUvKgs/vJZ1tyGxMSbn3hUzt0nUMcsb7cuQ9fBR1slIV3dgm7Me8HZrsHB/GERcLKcR1+Yv6Dzwc4Tl7Mqpu2STpkI/9gfpAFWMApXxlmrSfMfRPZxBKdS0AJEKdztlnXtd4kSqUmSg6l1NyH7wx4dDqk1HkiGQ9hGXHcrF+xveNFqS/ss5Tbhs3MhJHR/GFcrbOsqJWFrrJko6mzGBiFSSj+BUkqbn7RWQBBIPUaCLI2tde6icJFx9YE0XDgH4fjxOFp0laLg0gDTfkfsq8uewJsLN+fCJgZstBJMGt1uNgFGvFkA6v/4jw6col2LjlCv4hCP4m/xCa+OadC6hKZiWQwslYStiSHQ4U6MxDhQzICX0MFwtAFysQAl/BKWXS4hKXmBRLKsyw+X/AK1JsLlnNvExXXd6IsG+Pqi6Vtnhx94R/iH2mTFHsqVOQbzVB1H/ABToPFXwhdFw5oGqQ38PyUfFZ8ulqV0zFLJUpRUo6qUXJ5axeQALALSU7ABj30UxPTf88ogAjTtt76rkTgB4fmr6/vyiei6qM+lGMBlzFkTUN3FMQdS4ch9DqPvAtS9jW6Hc1RI/Xn8fD0WkUFa4GbVt7ekZ6WPOEomhscJI9ruNAU4kpPemEP8A4i5PxYecNuB0xdKZDsPqh6k9jARzdj05/j1SZwNhAUrtl6D3bPfc/SHddPYdmEnAxqTNjOLiUxZyLWuFcweR5QJBDrwqdygZxhcxLpdTKAHMscyCfFOYeKYN7Brd1IR3Q2dLnhTlKnsAQCdMwH51EWAxkWUzCV3Q4qtKwH/tY9LAH4PEZIGlqqc2y1bhLEwsBCiSowmlZpddcCEcVpl0NQqeUsJl2AsV6NE+yfUARj2E14fJEwkymyTK/iadUq7thzO3gNvODIqKOAZTyOve8aaZth1O68p6MEuTmUdSbn47R50h2GAmENIwnU7J6nJ9/JdVFAE95PdPMR5spOHZXJKNre9GbHwv5fXr/aELxWahYSQkjzH1gkU8bm3CUP4pVxShjgD8R9014DKFRYliNhCuqcYdgnzKtxj1FM8jh1Au6vjC51a5UOr32suhgypZzJX5EP4Bw0dbW33CiaztBpISRxbh85cwLUrMoWAvYQ5pKhmmyBqqRz7SMQ2lmkWWCk9Q0XPbfIV1POWjS/BV+Wr85fgMUpgCDn6q5h87KsGzA3B+4DjU3F9Y802Vj2B4Nvf295VudIcKI0DAEBxZFg7AtlSbkXbbfpGCosfYtaefU8yc4zfObePTYnwnVdn2hdiyfr6QFVAuAQ1bHqLWrvFcfN2MVR09zlDaWxhZ/X1vaLKjflDmKLQ2wQb3hxuVwiUDciJF1lYyAPyQrMmWUF0257gxW4h2Coz8NZI3GCitDi0p8qjlVyOnkYodA/cZCzU0fZOLHbhTVmNypQfMSdgN/PQecejp5HHayowl/tTOVmdj8hygzSIxZEsqHsaGtNkQpcKmTJc2YCMslIWoqLakJDc1G1ukeaL7Lj53vN3G6FKlAx4khMKRuqO56p+xVYNWkqSjI7Kzh1JLEqykrLaIBSBo4bSPY7MlKY1DxZQCWnOEhIIdh1gWO5KOYRZZ5IqQZpg+RlmBX0Eo7YjwRiRMA0N4DcFpo3jkVbT8wT8Gf6W/eIBEuIt4nPVU65bADM7lwHsbDbmNPI+ZDRhLJ3gOsfHp5/4T3wRTtIRb3iVHzMIOIPvIfBScdMYK0heBpXLDjaBxF3QRukIrnskNlnnF3sz7ZRXLWpKm/U6gfVx5QfScSdCNLhcfBESvjqhdxs73y/CG0uCzaSQAoOEpupJZuZLjSLHVDJ5Ljmgp6ZzG2GR4JKxOszztQ2hc36vlsfMQ4hZpYgAFs/s94ekGnSZiUlRvtpCuZxc83KvDi0YTVO4XkEHKgAtFRYbXC62ocDlYDxfgaqWrWJgLHvBnZiWDkDToL9YaU0uuIDmoyC5uEY4VxcpUCCkW5gW/x1gapiIQxNkze0hUudh6lFiUsQetgIro3ESCytZ3nALMaCWyYLkNytfRxhjBYfD36IxIFuXl6wK7dO4r2tf5eo+WOinVyfpYP4HbfeOBWG5yL8j8cW+5SxjsrKQq9r3tDCnN8LMcWZoIf0PO3L8q7hVeUKStJvqIHniDwWlF00zS3OxWk4HjyJwAdlbh/lzjPVNI6M35LksBHebkJhQxgE3CBNwoamgSp3ETZK5pU453NQWq4bQTpYc7vBjK1wRjay47wQidwgH7qiOm0FDiRtkKbZYxkYVSt4dmSw6XUG0Gv7xbHWsfg4RMVS2+6pyapaApHeGZLZb2IUFAsd7epg5j77KyRjXjUPja/Kxvbr4KjU1/ZgqDtvfd/pz8Y6ItZsqKydrGX5D/AB9UMqsSC0FjeLmQlrtkpkqGuaSCh0nWLyqo8lFWdoGKbxC4V+lolzEqKEFWQOpgSw0dhdr6xyxOyvLmssHG10CxhOUpV1b6wRTm9ws9/qCnA0yjy+6uUdMmckIIdWiQNoi95jNwsvcheKolUqwmcGB0OxES1CUXarmm6nlTys9wOnQqOgGpsLlgCbcoie5uj6ajfMcL00QDO5LAlwzE7NFTn5WopaBjWW8U18azBKUokZgoi2hfXUEFIBTch9gzKidKdTSFiWpb4u4uE2UmUnUAAmxchxY/moi6GnLTlWmQAFJlLIWSFAQTI9lrFW0tNO5wkYEYRUENmBHp/uAywHZaFtQWWDxY+/irX8ZaK+zRQqwRZQZzMUEu7q876xYe626CL9brDqti4XpfcSBo0ZWpdqcURWO0sK0oCwEEOFwAFk75Xi0AxAiy6CUs8a0iP4ScAcqjLVlPIkFmjkRDZWnxCMgc992joV+dMPoJk8uhJI5mwBLPfnYc41UkzIhZxS/JTdw/T11KrPLKVD/489yejgCA5J4JcHHjZSBIWt8LcdyahBTN/kzUFlIX3SORY84pcwsHUL26T/bBjYLS0s1ibZnB2b/fhHaSPU8kqZNhZKHC6GYp0fQAFunug2MW1RubFDuOUT4+xJqVMvNdRS4ZuZdvKI0kfeuiKf8AkEo0irCLXha+Aiw/xzRimAsfGxJbbX82gV3ROIbkXF/TO59+hV5X/Woub2YBkvlJu+pDtbmDvHRsvOHfDbbXyTm3hbYdP6SxxRMdyS5PMak+cG01y5Z7i7mNjxb6+G/ouKegWJYWl23jj5G6rFU07XNYC1WKOpKSCCQRpFUjLiyZwShOmFcXEACYM3UWPwNjCibh4OWq19HHJlhsfFMtDj0mZosA/wB1vnC6SkkZuEDLQys3b8ERE4HRjFBYQhdBG66CRHMrlyvikaR4Er1yheK4XKmA5gH/AKt/KCoah7DhERSvBwss4owopVlTNC0nYa+exjTUdRqbctsVyugkktqO/JK0+QUmGLXByQywvjOFbp1RS8JlA+9iilPAr08p9k0YBjxp5NRLA/7kZXFiLEatf3naOsl0AjqpVFGJpI3n/ib/AE/CTeJplhzzP8/vF9ILklJ/9QytDWRc9/svOG5pzp6EflolVAaSsm5P3tFpAadKynQg+jkekL6N512VkFtYvsk/D8Ql2zEAGxLFx4Ab8vrBTo3Fy10FZHHFg+n2RamoZ04Z0SiEuwBzWGwuXNt4GkmiY6xIRscrtO/2R32hTUBAKR3ndJzOwABDjSzu9y/SLKR2k2WFsQsop5OaZe+5hk99moqjgEsoB2CYaOXC95WwpY1NUUgUNHitshaUVPSNlbkJcq5apZ6QxjcHhZCrhkp3WGyM8JpSqckqOmnjAlaSIyAjuH2e7Vfkt04RkusGMvbVIArOKPsxO0G74WcXBig7lSST7QJ5y5diIhHmQJzw9gEbiljAcPQkMwASCwFr6wY55e65Sh+Spqgt1jrSqil3iGQmcljZQ91W46PunofSDIHujONlC6AUBnLmhE5PaZWAJPIWIJ3YaGxZuUHvdGGXabXXi5NMmUlKXDZR5D7pPSFziSVFous/4wxYzpwYkhFh4/t94bUsehmeasyMhfYZUOBFczLFaXh8+to/KZqQ938+46fCF5GVqIwdF/x76qzXTcqQndIu3VKVLe927wO2p3iQbmwVEkoYDI7A8fXrjbPPokTFq7tV290Gx3PrDSGPs253WMraw1Ul+SdOGKxH8OkKZwGvpY/aFVWw9qSE5osxNVXFcPSDmlXTuOX7ROKUnDle+I7tVGRMY/eLnNupRSlpyiUmfA7mWTaKoBVyVUkaEjwP2iosB3V12P3VxGKTRpMV8X+cUmCM7tCgaWF27QrErFJxsVq8oj+ni6Kp1LC3IAQvFMXPuhWY7l7D7mCIoAM2sqjI1mGDKEAKVclzzgm4GAq2xl3eOfuvp2H5hpYfDzO28dbKQoS0TX2B/v4bqicKY2LeOkXCbUgHcOMRwVPR0qirIVJSRzeOPta6qdVOgwQi8ygShLrX8A3zgbVc2AUZeLvtZot80o42oKmd3QfnnDOnFm5WdqJDI8uJuUw8E4aVzEjKVF3bSAq2SwQbslPfHcrtqZUpIIU2jcrQFTP7NwcVfTxdpIG9UB4I4NVLmBc1lpUizj3S7/hj1dXiRulmDdaOGmFO0u1XK0yXTAABoQF5vlQMhJSMrggppVmetSlhJID2Sw0f9RhseJXmAYLD6qHY05JAF/H391lNARnPhGil/ih+GWbK4Hoj1DAT1qqVFqNAUUgJcuRrYk+6Gbntu+0VAI9xsCSce78/8JX4iDTMu4sRyIsQesHU7SBlZXjEjZJBpX2D4UtwonLuOfSOyytOAo8P4dK2z3YC2fgOumoScwz5dxYnpyf4QnkowH62fBXcRha8AXTtLxkfqSpLdIGc143CTGjdyIKk/wCWlf1gRWQofpZBySjx5PQuW6VAkco9HGQ8FH0hLGkFJGHYwlTh2UNYLfAW+SXTts4qYYnzj3ZkIYruaunMiYVqV2zjs0gd1v1En8+xMenSb7qNkuGuSgkqNmZ9wdjFmguwF0Rl2ytVBm1IZHdSRdt+vSK9bITlGxUfVV5fCLM/yiJ4jfZHspWqKq4eCAVSxflziTKwvIDkdBA1hu0bqajsEk6ajZ/At0aPO3T9jh2eLfDzPXobj+1Vr8Mm1LJT3UalgL8hpYCLGVEcOTulFdTPqCGB2lnzPvxRnD+EpSEgKD8x16mApeIyOOFyOiijbpARIYegaJAgYzOO5RTY7LiZRIGojrZHnAVzGXVOpw6S7LIQGJcMLwaHSNbjJUZizRlBsFpDULCUWc2f00i+eQRC7kNE8FpfsAneV7Oaq3ekt/kv5ZIF7dp5FVDjkDd7/AflGcP9nZt2s4eCEuf/ALK+0Ume+wVM3+ov/wA2fE/YflJ/tQoE0s6TKklQSqWSp1OVF2voNINpQHAkqFPXzVB759AlWnR8Pn0i1xTiJu3v0V0Bmt8ev56dYr3RjbD3sriEBjd7AjXlobM/j/SekR6q03x8P8Zvby6jxXNQEZALPqS55nUGzs3uxIG2yqeNQJO348Rnfr4pbx2o7/cJfXyvfq9y/hDKKOze8sRxKoDn2HJUKitmzAxfl+fGJtiY03CVukJXtLSKUQ4cfl4494aFUStf9neGdkrOoNaw+sIqmTWVWDlM1ZRCZNBYFvjC+pkIbpCbUA0EvKvSqYAaQBfqjHS3Kk7MRFQ1FDuJprU81R2Qo+kSpxqmbbqFZTixX587EJuNY3GouwuNa2N2obq5RzxFEjCndHUNKsVGJ5AWJB2ILEEaGIxRElW1tc2OOwQfDz2s7vbuT4/7gyW7WYSCiDaioAd4lONDJch/CFjnW2WwbHZtytewES5FMl+j+Zixrha5WQrO0mnICIorEqQVFrP9opc4FCmFzXgLNuJp6XKUsA52eKG74WppaXtIzrF8JVNUkulQ7wDAn08bkQYGYBGyy3EGPppjHdBsQpsqguWS7sP7hu8EsNxpcl4k1HvrqnxInXzEQdCrHRkeIUi6wk6vEezAV1PTumdpC+lozRwustNS8PjaLAIhSFUsgoUUn0PiNDA8ln4cLpmOHROGyZ6DFxMAzABQ1G3iOkLZKfScbJbPTGF1jsr4khQeKC4tXmYUC8MS7sx1tFgqHgWuiRIFYlUwFgGitzyd1wvUgkczENSj2nRVJtYgFk94+nxi9kLnZOFe2F5FzhDcZrUygSovMI7qRt1PKDooOQXBKGiwGPqkbFqhUxysvyHLwhpCA3AS2uJe0kpo9nk9KFhatBeF3EQTgLkbgaci9lrcriAq9xDwrLzfZKDTRjdy7OJzuSR5x4OffCg5kACzj2iYbPq5yZqSl0JyhOj3ckenwhrSTtYCHjddjnbGRpwk5DpOVQKSNQRpBLhfIWopahr2gg/T4qyhVtS7jTlu9vD4GI2CNEjrjmPupP4nKC5ADbkB928XIjwaTgKuWqbHlx/z7whdZV5zlSSOps/hygiNgZkrOcR4lLJdowFKjAVFJU4O3MknX5R79SLrOPOUVouE5sw2TZ9fKKnVQAVeU48OcIS0gLm+8NvPlC6ercTYbKwMumycpLBKP9desCSShoyroaYvKsU8nKLGFrnFxuUysANIVkq6xwlRsolr8I4VMBZz7QOJAJCpaTdfd8jrDbhdGTKHnkj3xiFhJ3WWJdekabDd0E1rpNlNJw0kvmMRdMBiyKi4c4nUHH0VKupFJ1JMXRvadkBWUsrD3ipeHQRNbmDEarLFPgjbVNndCn3CpbqSBzEKHrcSO0xJzxCtv2SHKrFwbJGnoCfOIOcNkghhNu0dt9V1W4umVK7JOu7n687x6+LL0NGZJO0dskypnFRJZ+vKOtC0LWtYALqLDuFplXMzoUyUBjrsXtzEEtnEbLELIcfj1T3GMITXyy5SU6anqduYYRe0i11mSLIFN7p/19IuGQjaOTOkqxJ5xU5aSlYGtv1RWgluCXgd5TqmargTFO6ZCwUVTPMtJWNvvHWMD3aSg+JBogLjyRrBeInSxDnx/aBKiisbhKIwyQXBRdGJE/o84EMAHNEdgLbrheJnY/ARIU4UxTBdzHWhydNXLR1rdLsKItG7CCVGJJS/ZB1C2Y6DwG5g5kbt3K65eLXQJaFEKKi5fU6mCbi+FT2ZDTdDKiSVd1OqrD85QSxwGSlXEHaIynzhrhgIQCsvZzrrCqoqDI82WffUu06eSNprxLYJcAbPbVjtrAxjvsEL2zio142NSW2+lvMiLGwuUS9xVBGMIWpswcu3kwJ8nHmRF/YuAvZRu5UuJJKVocWIHdNteX9xJ18PhdE8g2OyLpKl8LrtKRKSrWtxoOcHvja3Kav4nLYtRekonuxPU3/1Az5EvkqHONyURRSWinWh3SEqRMpaAcuut9I5cE5VeCV7TcczGCUyZijuALPvqQItfRgbuCJigLtmk+iPYLxGqZ/2SpkvnYH5EtCypg0/wcCnEHDdQuQR52+xKZabF5WiT5EXhc6nlOSFaaJ7cAK1/wAsgbxwUsp2Ch+lehldxlIT/wD1lp5uofn+oNh4XI7LvkudhGwXkcB6oHN49p3tnX1ADepHyhk3h4aLaR65VZq6duA75LMeJa4rmqD6GGVJFoYCocRnu/QOS4w2cDZr8o7K0jKuopmusy2UwyJFtNtPn8oCcTfC00MbdF3YVTE5Hdf1iyF1ihuIRAxmyBUqsk1J0v8AO0Gv7zCFmoD2VQ13j9cLR8GmBCs5FgCfPbzhQ7dbGoGtgaOamNaUFSm767v0iFrqApw+w5DCoTJ2ZRJs/n4xMBFaezZjNlT7d1ZBZaiRcsNLAuOY58rWiwMOm6Dqa2OM59Pf9bc1reB08qmphmIAAueZ3NtSSfWBJTfZY2plL3XKzvGZCVElPuklt9y34IJicQLFKHHKTMdoVISVHZt+Z5MIOgkDjYKyB1nXVamU6R4R5wsStbTvDo2kdEWo7QK9OqZ1kdwetEmYJhQFsCMpLAuD8rfDrEY36DeyIqoDURlgda9shAsbbslDTNYDxP2+USp//ID0VHFv/puYdzYIJTpmSw6S/Q/eDXFj8OWXjjnibeM38D+UTp+MjL7q5Sj5xQ7hwdlpXDxgsNntIKtSOKjM9yWlPiXMVPoQzc3TGk4mZxgK6nEZiiCsv00Hwil0TRsE1hZzKkmLQohwxs5HT/Zjg1AWV3ZC91BPlsktcHeJNOVGQd1R4BJzzWdtHcWic50sWR4vNkNCeMSxJEiXlKgxG2nh584FjiLjhZ8knCUhIqqqaBKSrISLhTEMxNhfy6QaexgZ3t1dHEjw4GqVyyZjsm/Jyw89Q8CtrGh12hW9kAkpWBzSpRD5Uk2BbQ69bwb+sYABzTClomPy8qaTULAKVOzNEHBpNwmzOGQnDmeoUFLQJT7vwMSfKTuozcFDwXQnPQpjoKgJGVQY/OBXLPTwSQu0yCxU0lV36xWUMrqwkpNto8dl0BSYHhgF21v8f2gaaYkrTUo0xNv0TRS0CXFhAT3rsk7rYUPF/AkurkKyd2YkZkKGoLeoMG0NUYXXG3NK5pzMND/QoKnhaUiQRlDZWc723O5gh1S8uvdDluLLHZlMlE0ozJIBbMNDGgDy5mqyAItgIvJkJa2b/wAdPmIGc43UA5FKDhyW2ZSSs7qV9oEfVPJsDYJi9wvfmp1cPS9kgEaEWPxGhiH6l/Vda9QmeqUcqna7He4bb5xY3vC4Tyi4psyU46/n8rtNPnTbvE3ZLsnvBHeJHdBJSxDpGYX1EWNYCmUtQcg7dTz8vTPJK9fJYv58vz94JjPJJauPOofhM+D4oCgPrZ4Ali0my0dJUsmjDidgrfbZj59d7DlYm2vPlFNrIx8jGCwKGVOIbJOcsbBiB4kEWJvzAAglkB3dhJK3i7I76cn39Bj4oLME1ROoFiw0s7b9SYPboaLLJz1L5XanFNdLxBNmSf4Zazrrq2gueTqAPIPAroWtdrAVbpCQmTCMMzMk2UlhldyLczrtffeF00mcIU5KCe09SJUpEoXUov4BOttrlIsefKCuHsJOpEQtys/oKvIWVpDCWPVkJtRVYhNn7JolTZWV/qRC4tk1bLTiqo3MuJAPWyp1GJhGiiroz+sWtgLtxZCO4pHEbMeXfP5qlMq1TC6tNht/uLRG1gwh5KuSpcC/YclckyidBFTnAboyONz9gitH7P6ipL9moA7qZA9bnyEVO4iyLml1TS0l/wB5/o3Pv4o/ReyGYLuhJ/zWfpAj+NA4+yoY/hsJu0OPr/avTPZnUAd2YhR5ElvURBvEozuEY3itN/2HwKXMY4drKYErkKKACStBCgALkm9oLilil2cixxFh/wDH3vLf4G1/S6Wl42hm7w6NBYpXIaTjUFs3Hom/g+kLKmjKkHQK2GkAVTxqDVnK+YTSFzcBVOJFPNAUx3ASLNu4Krj/AMYLph3SQg4wtj9n9JKFOFJSAp2J1PT0geJrXOJfyVkhIwFZ4yxuVS0y1zFAOGA3J6CKHt7V+iMKUYsblYXgWOdosvZyT9ukXVVLoamlJLqR+fh6JneAZXz8fvADJ3Mwdloqae2ChU3DSk6GDRLdM2GM7FXKEJKSlQflzHURFxtlDcQpGTts4KIuksxPUC0euLLGVPDpYn6bX8eqKYPIE19WBu4I08doHneWYVlPQm93pqpqfKNIXEpm5w2Cu0+ukVOQ79kfodRyIjkGoPSyayyv2q42ulmLpgggTUZpawdie8GbUfURoqGnEnfJ2OyplkOnzWcYVQuXL/YQ1lkthAPfyCPLo5Y/7JuQ8jkNudxAoc45Av8AFcbchGKarIRlbzgLTzRxKlp1OW5nU9Y8G3KhdWeMcB7BWReUltU6eo5fOCTGY3WUmPukCbiRp1lB70tYIIuGez2u4sRs40MFsZrbcbphT1xjIa/b6f0uK6oExR7MWV7oF22Dk9NY8BbJwjp6hhZcG9+a+pMOXLvmufhEXytfiyVQ1EkLrsK9xATMpDtzbn8xHY9F72U566aQWuoOGakImZF6HTTXxMW1DS5twg23ITsrC0TLi46evxb4Qt7VzVS4FT4ZgSQqWtrqKwfBWl/IRySoJBHko2OyOzq5NPLzqLTUOLaqGiR4/t1gVrS92ERT0r5n6WDKy3iPtZ8xU5Zcq0D2SAbJHx83eHMLmsAaE2fw8sZ3UIw+U81KToTF8jrMJCXOaQdk701Cg2NresKu0K4qOJYR3CQNN+u0XRy5VsJAeLqthtKFLQkkAE/jx2WQhpIWlgiAsTsts4Y4bp5KQpKcyj+tVz5f0+UZmorJHEjYJVW100hLDgdB9+qZkS4Xue4pWSpkxxpuoldQQ0jdRXxMWdrYryz/AI29mtPV5pkkCRPFwpI7ijr30jn/AFC/jpDSk4s6M6XZCsd+5/Lfr+UIwemVKlGVNTkmIsQ9jqygdweYjsrtTtTTcFeljsEG4ko7BQF3HTXl1356XGsHUsnJBtwVTn8UVMiTklKWkPclw+721a2lteUEMp43uuVd2gQHF8TqKtKe2USECzgg9R4+PSCY444f4hRc+6D4ZU9lNA2dolOzWxEUcul9jzWlYZVBQEZuaOxWojV2cgG/x+8QieQdKNY47IdV0xT3hod9PKD7YRUUod3SuJc8gFtSIg5gJyuVEIe0hMfB1N/JQoi6+8d9Q7esAVjv3COn2SCR/dFkzIpzygIlCGQKaVR8/WPAEqt03REpDCz3ixrbFCPueST/AGvYIJ9KJwHekEn/AMCGV5aHyhtQSlj7dULI0uYR0WUUuMypQeylNYDUKDt0AdrvpsdIbGBzt9kNHTveeiC4/RzUTXqGStaUrYv7qrpZgRlbSDmtDBYIzS1uGp+paKbJQBM72UXUB8x9Yz7pGvddmFE5XQqJStFAHeJgEbr2glUcXxJkMqYSBoCXbw5RcwOcbLojI5LPcSqO0WTttDWJmltlBwKdeGMByoSSO8oAnp/qFVTUa32GykDiyI11I1mitjlG6CYxSqljvWtYQYw5sooDSUJWXNh84vkmDRZOOG8PfN3zhv1TJSy1JZlqFuZhe6S/JaQcDp3DIVirxipQkBBBTub5h11aPMbG7fdK6rgPYu1tyzn1H9LiRXlSVFffUQA5AsCzsf0qdKTp/VpvaAG3ACNhgY0NEYt8c+fUb/Lfl7Np0FwArq4ukcy3dAKS29xs8dVjmuO9v7/r3sglbh6pawWYg9NRqLEsRuIuDrjSUqqKUOyEz4JME0FtRtyMLpwYzYpO6Mo3VpAkqSqwNzsLc+cRZKLWCi2NxOEi9r3lDIcrli2o6iDbYGU9pqhzW2ePUJo4b45XTMhf8yWG/wAkjpzHQwvqeHCXvNwfkV2dkM2ditU4f4lk1KAqUsEaHmD1B0MIp6WSF1njKTy0xbkZCOCanVxFQZzQuk3tZdBQ5x62lcyvRHQQV5cqEeuvIFxNh2eWVJHfS5BGvh5tBMM2k+BRMB1nQ4rLKziGUkHOQ4cEPd935kw+ZTuOyBmiLHkHklar4mMwnIi302hgyn0jJUGQvfsFSXOmkaDb0ESuwc0eOFVBF7IHUJUFd4EGCmkEYQ74nxGzxYp24YrnSH1hNWRWOFpaGTtIwSm+mmuLwoe2yZgL2qnAIy+LDpt+dIYxSa2Z3Uo43a9SEy1x52yYOanzh6sQJSQAHb4QolaS8rMVsD+0PRFJmI9WitzEG2nVOdjKEXUpvOLI2X2CtFK62yX8Y9osiSCQSs7BP3MHRUEkh6KMsLIm3ekLiH2qVVQhUpCUypagQW7yiDYgk2AI6Q5g4XHHYuNylDqkX7oslOloZqk5ky1KTzAeDS9oNiVwSAKtUrWpTqzE2DqclgAAL7AAAdBFgIVLpLladxDxOkJKUnMo/W5+kI4aU7lXQgvcGhJgl5i5uTvBxdYWTuGibbzXczDXD6n4xATWRjuGgi4QyppssEsfdKqim7NabhVUnIFDcD1EI3NIcQUqOFfw3EZSJmeajMA5y/eL4iGm5CrKTeLMSE+epVgVqcAbAD7CCo75ei6WASyNj6qCjlXAil5W8powLNGwRBKDsHYOW5DU+EUplcNGV4pP5Y/KPEELocChxdCiBoRp0NoIa67bpLNGIpCzluPJXJNcA4OUpKUoOZLlnCnBGhtqC7WPKJi6odp3vm9+nUe7qKqrDNIly0hQyliEsEqUb3N1EADU6h4sLmsF3IB3aSEhnqeSfMJwVKZSBlAUEgEsHYddzGaqKpxeTfC9I1t1cmYKgi7nxigVTgot0jkh+IYXKloJLAAanaCIJpJHhoRUZaeWFj1fWZ5qloslyE+HM9TrGtjj0sAKzs8xkmL27cvJTYJik2TOBlzFJexY2UORG8QqIWSR2cLqVHK4VDen1WlyeJalUtCU7cnu1+u0JTTxXvZa3/b4NRefnyuiSeLKhCpSJiSgKILncBgdPzSKH0TbEhCHh9O4uLcmyfcMxtE0sgvzMKnwlu6z9RRPiF3YReKSTbIQKimB3HjEAcqQwvzd7TMJ7PEFBOixm+h+kbPhVRrpQTywjaqEyyMcP+Qz5jB+ypYfQ8hpF0sl06oqEDki0qSIDLloIoQvqiiSsMoAiPMkcw3C7UUUU7NEguEJw+V2U0yydNDzG0Fyu7RmtZeKE0s7oCdtvEck8Yep0iEkosU3ausRDAHyidM7cImDJshXaNc7awTa+Ea6zWklCcPxKaSSlakgkkAEhhBUkTANlnqVxmeXHYnHx9ETNbMNitd/7jz8fKB9DRyRxp2kdD7+qp1lNnuVK+JNnbd2i1jw3kh5aIk2BI/wlbF8PmIuTmTz3+EMoZWOwMLLV9JURd52R1ymPgjhdMxaFzCebbeflAdbWObdjUG2INbqO60+VTSpSWyhoVBzibhDPdlKeMUNMqaVDKHvtB0Zk04VeVn86lWiaoL1BaGOtrmd1OKSIiTKPUKA19foYBkK19LGCAERpaZwssSlKQSxAJdQSAHBA15RBoucoqZ4Y2w54+RO2EuY6wJADXNj479YMhGUg4k4aVLgNXNly02zJNwDYgbMY5OxjneKyb5eS9r+Klj3UAEW7128tD5x2OkG5KjrQPDagqnZlFyQYImYBHYJlwlwFSL9CmqgXeFb1vaU3KP8NLQKqUZpAlhYKn0Yd6/MOBHacjWLqXEg80zxGO9bHrj7q1xrXyp1UtUjL2TJykJKQTl7xYgXcn4R2pe1z+7sqOD00sNMBN/LO+eeOvJCE4CV/wAwk3GgO0C/qtHdQlaQ+cn0Ral4UQUNlcm9y/1/Ggd/EHX3Q3cG6N4Rw+iULgPAM9W55UZKjFmo2Ei0BE3QtyvZ5ADmONFyuMBJsss43xYz5nYoJEtPvkbn+nyjTcOgETe0O52V0sZk/aGBz8fD8oBIwdBGh+MHOqXXREPBoS0YXNVgmVlyyXTcp1cbt1jrKrV3XKFTwExWmgORuOvWyYsJqWSlQPlrr00/cwI8EOITuHRLECBv73TfilL/ABMinO47RJvocuZPokx5hu1J2WgqHg7YPzsqXCsydKm9kLX5Ophq0CVEYfyuUVWsjfBrdnpnHqtToKkLFi/UwhkbmyyE0ZYcqyreKeapCwX2lKevA/sPzEarhQtTE+KfxAa4x/1P1CGUamEEvT+ntYWRCnbU3ZrOz69X1bS7E6RUAL5RxLrWb7953wiGI4cmWlBExKypL90uBcBtGf3nvsPOySMNGCqKerfK4gsIANs/Xy25f0mYvMapDbJS/wAT94JgbeH1WZ4zOGV+P/UfdOeAd5IhNVd1yPhmDm4V7FpRyeBHq/2iFNuSj6Z4128EncTVmSXlB7y7eW5+nnDWkj1PudghuOVnZU/Zjd2PTn+EOwidYfP6wRO3KWcOmIYM+/X4+iOS1O351gNy0Ebj792PNShP1Bsen4/WIojSL28xseeVFVSQUHQ7EBuvpE2OIcg6mJj47EX7vTofeET4FmMrwLRTW9Vi6hmkkdE2cSSiZKim/wCfnKKaVw15Sp4yk7AcB7WWVFakkKUG6DRujcoaTVGh1gFc1oIuvfapRiROzBrl/GI0gLrhHGbQA4ckBoZwULHrHJGEHK1dHUNe27SrpqUoSQWII8DoWY/pu2mrNpEGDKJqHtsDe1v69+t90r4rPMxbABzZgANeQFh4QwiFhcrIcRmBNgn6VhaUyXXZkgfANrCl0pL8dVnyUiY1IAJa/LQ+ohvTuuFKPKI8M8HTqlPaST7qmYg7a+hiE9U1h0OCMgu1weNwjVbg8+lLTpakg6LZ0nz2PQwDdrxcLZ0Ncx2Lr5MwHQxSWlP2TNI3RLD8OKy5skc9/tAsswbsqZ6trRZu6a6WRtCx70kkeBlFZMpoGLkE991YEmIXVWtdpkxy6iXpO9oHEyadIkSyDPXYf2DdR+ghvw2hMp7R/wDEfPwUhIWFoH8nbfnyHzWeSJeg9T9YeOcnMMVrNCKU8vSB3G5TiJult1MYiVcN1BhNR2c9SQerf2qcKHztFrhdoelOkCWSDycPD2QVpeASAqQpFmC05f6g9n6EgxW0b2SiteRM153sb9ED4srAieVJ7vZd1JFiw/0YrAJdhMKCMfp7ybEXN0Iw/jurSSECWUk/qSp/iFDV48+ghtndLZIGTvuBYck3YfxfPUO9KTffMfqIUy0UbTh3yXDwyPqgmM8OqrZvaqISvRLCwF9eesFU1WKdugbK4tijDb/8UpT8PXJWZawykliPr1DF/OGYkDxcJnBZzQ5puFIhURKZRvFrFdVlaAFLWrUuTuSfmSY61rnusN1TPUQ0sWpxs0e7DqUCokdtMKlfqPw2Ag2Q9mzSOS+dVFUaiZ0ruZ+HQfBPmF0JlAKF079ISTP7XHNX01SY3jOLqCqxcTv+u6NlHR9LDeJxwGIWdunp4lHEf28nryS5jPDRW6xMUVf3AN0AbQQwgq9I02wkdXMZnl7jc+9kFoEFBKVBiCxEFSkOyEw4a7FkfolaQFJutNTHu3v/AJPUclfQeTaK+TeZGovrEAiHCw52x48/U+B8EQxpSUyGzIzJKRYOSpiVXB91SVI15NsYIAACT63GQm5sfl09b32635i1DhQhnHO/xgOsveyzdUbvd5prxapHZG405E/KBoP5JU9KmF1DJU0+YjvGyTlGzagudn6QzkORhXM2SfxTjcysnKmTC50A2DchtDKFgjbZQcblfcLYbUTpmWSLC5J90fv0imrlijbd+6OoDOHftmw+StY9STkEpJdukU00kbshMaszkboRQLCVoWQ+VQJB3YvBcmWkJWIw8Ec1oFXUAyk5XykWOZvC3hCZjCHm6SvBBsUmYtIVmdQ7u2jtufDxaHEJGnCvjtZbP7J8bphKEoJyEbncnx5vCqpDmyXciRkYWl1VMiYgpUAQREToIwVxry03Cwrj6g/4+oSu60KuxLkDo8Thb2wLNim0HEDHl2R9ES4fxeTPS6Fh2uDYjxEKKqmliPeCcsnZK3VGbpmpgOkLnXVEhKuZmEQsh7XKhmYhLSe8oeAuYsbC92wVgge7YJY4r4vmS5ZEhBKjoT+fnSGNHw9r3DtDhWPg7FmojU7py9T9lj9PUrXU55pJWolydXaNU9jWw6WbJRRTOdXNdLucfLCY6TnC562dP1ROUbxSN0xP8VNWrSVHIkpTYMdbAAv4kEs7CJPIvhQp2vDRrNz19cW9Eq1NcBUZwbBkltwNfVzBscN4dJWNq+KBnEu1Ye6LNNuYG/zvZblwGqWulzggAEE8nT1ck2/LQIxthnkvcTlLpgWm4cMeR+W6R+KKVSkLWQWKyA+rP6h/lFUTrOVlbOS+OBhxa5t15fLl4qpgOG7kRTUzckziaGtTfSU8KnvVckiN4bQEnSBSdRsEuqJwAh3tH4OmT5JnUziolpsA38xAuUEaEhyUvu43hzQTdkdMuWn5Hr+UqFTI03icQfqsGGMT3YFz/jf4RpDTRWurBxis2DvkrtXhFQZYmzHPjsPDQRBk0TXaGoaoknm70rr+/gr3DIdYf3WOlr7X/aKqoWag3YWq0FK1OSoAJAewPq9zGce79zCky9kq4bhzBKQLAADyg18upxJV10TmUVvKIh6jdJ/E9EJcxCxooMfEaebfKGFM/Uwt6JlQSWdYr6h0vy8uV+Xj4RCRa6mJxy/r0z/aukNrrzPS0VE3RbXMx5k9PXx++6DY9iSUApSXPIF/M2gunhLjc4CScU4i2Nha03d4ePXoh3C2LrlTAkh0LU5O4OmvKw+EEVlO17b8wsfGZD6rTqJpg7xsXf6whcdBUXMXU7g6UsgpVlDWHr9YJbVGyhYhZXhGHGomZR7u5+0Np5hC25RtLTGZ3gt14MwFEmQyUs8Zaad0zy4pnO5sRDG7BAeNMGGrRfSzFpsjI3iRiy3E8Pyl06xoIZbixS+ogLTqajHB+KZnkKsb5SwfqPqIorIbfuBJKpuo6h6ovX4OL77ubgdTzPIQPFOQgxcJeWDTrC0lVj7r6ctdVG7nYWEHgiVtiio5Ezn2oTwCEkvkYF3DhmJb1gMcNubkq8SBLvFfFcytCRMZ0Fg8F01KIXXuuOffChwDCisgkHXo/i3KOVM4bgKnUWm7UZmV/wDDVcmUqars1++AfdBsCxuL+gMCdgJYS/TkeCbUVfMJA1zrjxWqyuHUEe8tQ/yN4SF+cBMHcQeDsAfJXJOBSk/oB8b/ADjnalUOrpXc1xW8PImC4EeEhGy9HXFu6S+JPZgmaCuWezWm4VzIuH5wwpuJPYdLhcKEzoZ7Ed13UJCZSVHMA6TlUUl05gWLHk8MSGkYR9NxQNfaTB59Cp1V8saqA839BFfYPOwTtvGaRou6QfX6IVieOggolPf9TM3hu8Ew0hB1PSfiX+omvjMdPfPPb4c0NoKNSzpaz+EFyPDRZZAlaZwkkSQpCiQod5sxFgL2dgSHF+kLJW6jcqyOrlYNLXYRjFZiZ5SiW2ROrabN9m2aA53iMeKa8Ngc9/aOV7DMKOgEKZJrp3NUBoTPQYM11QO4OOUomrb4CMSEBOwiMZtlL3uLl2qdq7ANcnQRcHPkNguBqwfiU4f/AMsqZJU6WJmZR3BMHvEHd923fnGnhbOKYMPp1t7+S4S1rrnf7ofxPjCKgJlySzPYt3uTROnhdGdT1VLLqRThTCCpSAUh7Pa3WBayowbIcZKbeNMUTKlpkJspfl3Q2Y/TzPKF1LEXkv5D6o6GIuN+ikwyjBUmKg/KgUVkYUVlTB2giIalWVnHtKpD2coI94TfgAlX7Qfw94bI7Vtb7q2ON7yNG4QvBqGaUhwH8/Lw+MSnmjacLUU0kojDX2ReZwyVjvHy9YFFcG7KUjO0N3KL/wDEE8o7/uJVRp2dF3K4RA2jjuIkqHYNGwV+moVyvdunkYpdM1+6plo2yeaN0tSMtwX6/wC4quOqWPoZWm2m6SeF50ulOWeMihzsDdnB3EMqxj58syE3haIRodg+9k0zfaJKlKCU5lcykaePnbzgSPh0hF9lXK2K4Ds3+SqYjxgqtHYypOZR0Vo3wF4tFN2XekKughaCTGceOyrYXwBNWP5hI3te5PM6x2XiDQbtC87sGNs51yq9d7OJkuYmZLUXTcaesdZxdpaWvCXSUscpuCjSVqCcqksptOu56xS1zXZBSappnRGyW8ewtOXR3sNbrJcnry84Op5iChWktKCr4fKXLWD/ADDfeCxVA4Uw8ogjhg2Oxcj5p+0UGsUg4o1TUaZUvMqzBxzB3A5g8oFcS9yughfK4NaMlIuM065i1TD7xL+HLyEM4JGtGlPJ+FmNoLdwtk9lnEnb0olrP8yV3S+rbGM9xKHsZTbY5Vcje0YJRvsfMfndP6EZoWh2o2CCJ0r2sqUSkFSyAALklh4vF1uQyVFjXPOFkHHPtGM0GTRnumypo+SOfj8HhxSUBb35vh+UwhiA/jk9fwk7h6Zl7qtDsfJ/ODajPeCGnpnMF0UxjCJZAIT8IhFM4c0uc0hCaHB0Egkev7Re+cqBumrApKEIZgk3SSBzDanxUzc/KKHSG6jkpV4jxjslKloPfu63dge8G2cv6wZDDqFzsptbZaF7KMO7ShQtVyVTHJuT31RneMOIqCPL6J3TVHZ04A8fqVptHSpQIXRi+Sg5ZXPKkn1iEC5Ai5xaoshe84CBY5xZJkSitlLbRKElXqAw8TFsEHakAY81eKZwy7CyzG+LZtcm6iiUdZaC3/3P6j00htFStgON0JK83sMICcKSwZP7QT+oKGypqLDUgghIH5fwiEkxIypNic5PGDTESEFalCw1NgBu55QplDpHaQFaIizdKpm/8hUrnJLoSyUJ0JAOvmST5iD3D9LEGHc5KcUkRMdwtDwuSoJTmBBb5QjL2lxsg54SxyN0eJdklQYEkfCDKep7MEdUK6O6ROI055ocFh8zrbXaLYiSCWp3QUpazUea7pDLSBcDxgeRkh5Jq2J1sK+meg/qT8RA+h3Re0PHJdCckbp+Me7Nx5Lmhx5LxdWgakR0QyHkvCJx5LhWJIGgJiQpZDvhSFO87qouvJP6R0YQSKRoGVcIABzX/9k="/>
          <p:cNvSpPr>
            <a:spLocks noChangeAspect="1" noChangeArrowheads="1"/>
          </p:cNvSpPr>
          <p:nvPr/>
        </p:nvSpPr>
        <p:spPr bwMode="auto">
          <a:xfrm>
            <a:off x="152400" y="-231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7" name="AutoShape 6" descr="data:image/jpeg;base64,/9j/4AAQSkZJRgABAQAAAQABAAD/2wCEAAkGBxQTEhUUExQWFhUXGBobGRgYGBoZGhsaHBwaGhcdHBodHCggGBwlHRccIjEhJSkrLi4uGB8zODMsNygtLisBCgoKDg0OGxAQGzQkICQsLDQ0NCwsLCwvLCwsLCwsLCwsLCwsLCwsLCwsLCwsLCwsLCwsLCwsLCwsLCwsLCwsLP/AABEIAKgBLAMBEQACEQEDEQH/xAAcAAACAwEBAQEAAAAAAAAAAAAFBgMEBwIBAAj/xAA+EAABAgQEAwUHAgYCAgIDAAABAhEAAwQhBRIxQQZRYRMicYGhBzKRscHR8ELhFCNSYnLxFTOColOSFiVD/8QAGwEAAgMBAQEAAAAAAAAAAAAABAUCAwYBAAf/xAA4EQABAwMCAwYFBAEEAgMAAAABAAIDBBEhEjEFQVETImFxgfCRobHB0RQjMuHxBhVCYjNSJDRT/9oADAMBAAIRAxEAPwBarZipB74uz/Z+UJWM14CcVNA5ueSgpMUXPOSXLMxQDsEuWezkXa+5i17OzF3GwS9tM4mwC7n8L1szSlUH0dSAPVTxxtVC3/l9fwrRRydPmFzRezSvWq6USm0Klv8ADKD6tEn8SgAxc+n5XRSuBuSB78FpXDnDNRIR/NnhRtZKS3XUxn6x0chu0WTVlS0MDTk9UUmTMpY62haWYuFNrdQuFKC4iChsVFUSAsEHQxJry03Cmx5YQQsY44wyZST+4T2S9BqAdwOh1A2uI2HD52VEdyMhUVkFrSt/i75HogkkKUxOm8FuIGyhBT6iCdkZp0fnheA3FaeJgAt78LK9TK7vX5RS4I6K2+3UDPl78VYWmz6joCwJDs/lzji6Wg9077Zsbgc7ePMopgNXsdR+CB52WN1iOJ0fYSd3Y5H4TPIxPs2UDcRS27TcJQVmPtF4kTPV2SC/ezLI0caJ9X8hDrh9O5t5X89lWUz+z2R/JuAfH7aQDWu/dK4xMtFKAWsgfnyhRVOBsntC2ykxZTSVdbfU/KKqYXlHgnFMLyhZhS0C6mpXlBKQ5V4EsB5/eNQDojHVWSEPqDq/jbP4ROqwbKdL6fDYdIH7U7JoxsT+94IFWYUMwUkDMDsLK6H7wSyc20nZK+IcHbL348O+R8/yi9DVkgcuXLpAz2WWWcxzXFrsEI1TTlC4im9lWWlHsV4smTJIlrTLs1wljo3gPKL3VDnt0lebHY3SGul/iKhNwEo1JPM3jxk7KM9StBw6msO0cta4Ww+VLljKzsPSM3Uve9xJVVfNI59jsmNBBEBpUbgrxSL9BESF0OwlH2jYv/D0yykjOoFKR1UGfyBzeUM+Ew9pUAkYGVcHBkTnHpYeay3hCmmUp7ZKgkNd9CNb/msaKtLagaCEHSVX6cm4u0jI+hXvE3FJqpoQFlbbC0tI6D9SusdpaIQMva31VEs7pD0Cq/wbpLbCLGuyq9lUqpAyvF7SbqBQmTX9mtrt8YvdHrF10NuiQxNSh3bnmQYo7MDdFw0T3lSU6pg/VYchufGIuLOiaR8G1DJsrZnnf5iKsLh4A/8A9vl/at4hMCh3iOb62P7xRGCCtbVOi0294V72UzB/HkDeUr0Uj7x2vB7EE9fsVl5SzU4N6fhbaUwlJQN140QLl5SFvOK3kKOUj8a1ipM2Soe6p0keFxf4xfTxCRjgnvDWtka5pRXD6sLSCD5WgGSItKomiLHWVpcDlUhKntAw0TqclrpBbxF0+oHxMM+FTdnNZFwt7Rj4uox5hZVh5zANGmkwVOibrGEXly2H5v8AnygYm5TuNoaMfLO24U8s3+n3islFNaRjPxGb8/T3yVuXVKSnID+lQPeI97UkGxUzp+GrRIOwqnQtc7Vk5FtibDn5Xzz+aXuIa0y0BSFFCioMxII1Ju/gIKpow9xBCz/+oJAIWjVck8xkYztb38hCsbWUsqYovzUYJFM0HAWUuEOkJKl23ghx0tVZW18FyCiSkFg/MAjlv4xmajvyGy9HhHaNDDx1+fyaFNRhwC0FGO5dBuLcTCZRA6geJ1gvh8Jvc804pY9N3u99Ec9j+FpTRGatN5y1Fz/SO6nqB3SRzeH1gXWPJZ2unc6TulE8cw2TOBCQEr22fUEdIHkY3ki6OqmhILshZnilAZaihQY8opDrLXwStmbqGyUeIEKQkLR3SCxIJvye7dIY0rg+7TlZnj9HotO3ng/ZVMMxuo/qBHMi/pFk1PEOSSU7XPOdkTXiMxeqvhaBxG1uycQ0jeiklKYcrRBwuU5jjxlXKXEJiGKFqSWHuqb4RW+Jjtx8VaWBzci+B0PwutA4P43zkSqhXIJmGxUrRlaBzsRrCesoNI1R/BJ67hgDe0h2G4/HvywmDHeJpVOgqUoW25wBDSvmdpaEBDRudl2AsXx/iKbVzivMw0SkXYfeNXS0jKePTbzK7PC2SwGwQnG5NSZdxNysCXSpspuLtBdO6HVuL+aXT0haLhBqFWU8jBUneQNkySq0qGVOp5QCWaTcrtromK+f/BqpBKllKpgWVMe0cAAAHQC3z5xMTsAso6Ckqop1CYQtJSeRDf7goPBb3SiaaO7sovRyrQK8rS0zMbIjJR+1+Xz/AAwO4pvE0WAO22eatKlNpYbOm/qIgTlENhDhd26UqjE5k33Qw/L8gSOUM2wMZusLLxGaXA2TV7IwU4ily7y1j1SfpAfEyDBjqPuq6a+sk9D9l+gVGM04qwBcCKiur5RblFZBXQLrNPaZjKCqXKFyhWZR2FiG8bw4oYXZJTmhaYm6jzV/h6oSqWkIYNsNIBqWODjdE1AzcpjUgkBjfeFrjlLQQCVUx1A7Fb6AX8rxbSm0rVfRk9s2yxjCpOUHz9dI10zrlMKGMMbnx/OB4K7NnhO/5vvFQYXI+Sdsf8j06fH05/RR09SpZZCVKP8AaIk6PTubIE8Uibj6fPrgol/CzS4MtdnOzeOu/wBN9qrs6r3+8Q+/t4DkPZWeI6OepQeWoJAfnfw1/DDClfG0YOVmeKVZqJPAdUCTS3YQYX4SpM/C+AmYpKjpC6rqdILQo2JWpURI7iSRbx/NBcNCR8gaLomCEucArNdUZEsPeP4TC+NplfcrUUsAwOQWb8QVhqJyJMvUkJB6/qUeguT4GNJSRaG6nK6skIb2TMk+/ktlwsS5clEuRMAyICMpLAgADweOGxy0pK6JwP7jcdRyVHF0KV/ZMGhI15B9w7RAnkUZTloF92oAVirBlzDlnJJAP9TfpPMiKiMpm29Ie0YLsPy8Un41hJKVylAg6OdiND1vFsMhY4FMaqNtbSuYDuMee4SdRpZkkMRqDtzhlIb5WSpIyCGkefh1RqRLDCBCStJExtvfopUo6+lt9I5dWBpv6KaXLJDjbpp4xEqxoJA646L5CdDyvr+PHl0gfXqff2WgcH0MqqlhUxIUpKmUSAWI8RZwQbQtm1Rus02CScSkMbrDbknKmwWSl8qAB0t8oDcdW5SZ1VIqnGfZyKGcpgDlIB3cxbTsBcG23IXqeR8kuTgL8yT5rrUeZjXtFmgJbNl5KasDp8qQ+pufOFtQ/U5cGEy08gi+0CErhXeI4WianvfuDzEdZI5huF1jy11wlT+FMpZQdtDzF2bxgvWHi4WsoXiRoIVySh2YP4fC/KKrp02zedvv78E0UWDU5QO1qxKWHBSQVAsbEFIIZranQ+AtbE22TYoJ9dOHftxah4cuoPjdL3GWEppghICbuXDObD0/3za6K5Cwoeqfs0nf/sZO7hY/9SfpEOID/wCOfT6omlN5PQr9ApVGXN7oghCMc4ikUyf5irnRIuo+AHzicUD5DYBEQ0r5DhZpj/GFRUuhCjJlHZPvHxV+nwHxMNIKSOPLu8fl8E2j4cBuUt/wObVSvF4L7Ujkjv8Ab2u5n34Jw4HqcixKXcMSD9IXVzNTdYVNTA5ke60aSNIzzt0keg3GFQJdNNUTYJMFUTNc7QOqJpHBrtZ2GfhlYJS4qoAJAck289BG3fA05KBh4nIxtgnjBsABAXPup/d2H3hZLUZszZUTVbnblMsmYiXYJCRswA0gYhzkEZrr6RjiRMUkizD1j3ZO03UTIricRkTVBK0i4Lu1gLPEdJGVAuuhuPcGyph7WSwOrbEfgi6Opc0aeS8UKwCuAJloScwLHodwYhUsLRqcVbFEXGwTclaZKMyyHP4whOdUzrNWhoqM7AZSdxVxAQkhKmKt926Q5o6QdE1n00sdyc8ku8OKAJW7qJbqB08fpBtVfDRsucJax7XSuy448h/aZZWJq5894DLU2MDCjNHxTMSGUc6eSo6HFAy8KjebtwfBTqx2UsgmUx5p1fmOscLh0VQoJWDD7+asS5Mupe4KgO6TYj/IbjrHALqpz5KblYc/66LOOMMN7CpQbDtEkkDRxY772g+BxdGQeSBmcP1Qe0/y+qjkKH56RWQnMbhv6f0rEo6vu4v11/PhHL2V1tVxa6I4OgFd0hXeSWUvKgs/vJZ1tyGxMSbn3hUzt0nUMcsb7cuQ9fBR1slIV3dgm7Me8HZrsHB/GERcLKcR1+Yv6Dzwc4Tl7Mqpu2STpkI/9gfpAFWMApXxlmrSfMfRPZxBKdS0AJEKdztlnXtd4kSqUmSg6l1NyH7wx4dDqk1HkiGQ9hGXHcrF+xveNFqS/ss5Tbhs3MhJHR/GFcrbOsqJWFrrJko6mzGBiFSSj+BUkqbn7RWQBBIPUaCLI2tde6icJFx9YE0XDgH4fjxOFp0laLg0gDTfkfsq8uewJsLN+fCJgZstBJMGt1uNgFGvFkA6v/4jw6col2LjlCv4hCP4m/xCa+OadC6hKZiWQwslYStiSHQ4U6MxDhQzICX0MFwtAFysQAl/BKWXS4hKXmBRLKsyw+X/AK1JsLlnNvExXXd6IsG+Pqi6Vtnhx94R/iH2mTFHsqVOQbzVB1H/ABToPFXwhdFw5oGqQ38PyUfFZ8ulqV0zFLJUpRUo6qUXJ5axeQALALSU7ABj30UxPTf88ogAjTtt76rkTgB4fmr6/vyiei6qM+lGMBlzFkTUN3FMQdS4ch9DqPvAtS9jW6Hc1RI/Xn8fD0WkUFa4GbVt7ekZ6WPOEomhscJI9ruNAU4kpPemEP8A4i5PxYecNuB0xdKZDsPqh6k9jARzdj05/j1SZwNhAUrtl6D3bPfc/SHddPYdmEnAxqTNjOLiUxZyLWuFcweR5QJBDrwqdygZxhcxLpdTKAHMscyCfFOYeKYN7Brd1IR3Q2dLnhTlKnsAQCdMwH51EWAxkWUzCV3Q4qtKwH/tY9LAH4PEZIGlqqc2y1bhLEwsBCiSowmlZpddcCEcVpl0NQqeUsJl2AsV6NE+yfUARj2E14fJEwkymyTK/iadUq7thzO3gNvODIqKOAZTyOve8aaZth1O68p6MEuTmUdSbn47R50h2GAmENIwnU7J6nJ9/JdVFAE95PdPMR5spOHZXJKNre9GbHwv5fXr/aELxWahYSQkjzH1gkU8bm3CUP4pVxShjgD8R9014DKFRYliNhCuqcYdgnzKtxj1FM8jh1Au6vjC51a5UOr32suhgypZzJX5EP4Bw0dbW33CiaztBpISRxbh85cwLUrMoWAvYQ5pKhmmyBqqRz7SMQ2lmkWWCk9Q0XPbfIV1POWjS/BV+Wr85fgMUpgCDn6q5h87KsGzA3B+4DjU3F9Y802Vj2B4Nvf295VudIcKI0DAEBxZFg7AtlSbkXbbfpGCosfYtaefU8yc4zfObePTYnwnVdn2hdiyfr6QFVAuAQ1bHqLWrvFcfN2MVR09zlDaWxhZ/X1vaLKjflDmKLQ2wQb3hxuVwiUDciJF1lYyAPyQrMmWUF0257gxW4h2Coz8NZI3GCitDi0p8qjlVyOnkYodA/cZCzU0fZOLHbhTVmNypQfMSdgN/PQecejp5HHayowl/tTOVmdj8hygzSIxZEsqHsaGtNkQpcKmTJc2YCMslIWoqLakJDc1G1ukeaL7Lj53vN3G6FKlAx4khMKRuqO56p+xVYNWkqSjI7Kzh1JLEqykrLaIBSBo4bSPY7MlKY1DxZQCWnOEhIIdh1gWO5KOYRZZ5IqQZpg+RlmBX0Eo7YjwRiRMA0N4DcFpo3jkVbT8wT8Gf6W/eIBEuIt4nPVU65bADM7lwHsbDbmNPI+ZDRhLJ3gOsfHp5/4T3wRTtIRb3iVHzMIOIPvIfBScdMYK0heBpXLDjaBxF3QRukIrnskNlnnF3sz7ZRXLWpKm/U6gfVx5QfScSdCNLhcfBESvjqhdxs73y/CG0uCzaSQAoOEpupJZuZLjSLHVDJ5Ljmgp6ZzG2GR4JKxOszztQ2hc36vlsfMQ4hZpYgAFs/s94ekGnSZiUlRvtpCuZxc83KvDi0YTVO4XkEHKgAtFRYbXC62ocDlYDxfgaqWrWJgLHvBnZiWDkDToL9YaU0uuIDmoyC5uEY4VxcpUCCkW5gW/x1gapiIQxNkze0hUudh6lFiUsQetgIro3ESCytZ3nALMaCWyYLkNytfRxhjBYfD36IxIFuXl6wK7dO4r2tf5eo+WOinVyfpYP4HbfeOBWG5yL8j8cW+5SxjsrKQq9r3tDCnN8LMcWZoIf0PO3L8q7hVeUKStJvqIHniDwWlF00zS3OxWk4HjyJwAdlbh/lzjPVNI6M35LksBHebkJhQxgE3CBNwoamgSp3ETZK5pU453NQWq4bQTpYc7vBjK1wRjay47wQidwgH7qiOm0FDiRtkKbZYxkYVSt4dmSw6XUG0Gv7xbHWsfg4RMVS2+6pyapaApHeGZLZb2IUFAsd7epg5j77KyRjXjUPja/Kxvbr4KjU1/ZgqDtvfd/pz8Y6ItZsqKydrGX5D/AB9UMqsSC0FjeLmQlrtkpkqGuaSCh0nWLyqo8lFWdoGKbxC4V+lolzEqKEFWQOpgSw0dhdr6xyxOyvLmssHG10CxhOUpV1b6wRTm9ws9/qCnA0yjy+6uUdMmckIIdWiQNoi95jNwsvcheKolUqwmcGB0OxES1CUXarmm6nlTys9wOnQqOgGpsLlgCbcoie5uj6ajfMcL00QDO5LAlwzE7NFTn5WopaBjWW8U18azBKUokZgoi2hfXUEFIBTch9gzKidKdTSFiWpb4u4uE2UmUnUAAmxchxY/moi6GnLTlWmQAFJlLIWSFAQTI9lrFW0tNO5wkYEYRUENmBHp/uAywHZaFtQWWDxY+/irX8ZaK+zRQqwRZQZzMUEu7q876xYe626CL9brDqti4XpfcSBo0ZWpdqcURWO0sK0oCwEEOFwAFk75Xi0AxAiy6CUs8a0iP4ScAcqjLVlPIkFmjkRDZWnxCMgc992joV+dMPoJk8uhJI5mwBLPfnYc41UkzIhZxS/JTdw/T11KrPLKVD/489yejgCA5J4JcHHjZSBIWt8LcdyahBTN/kzUFlIX3SORY84pcwsHUL26T/bBjYLS0s1ibZnB2b/fhHaSPU8kqZNhZKHC6GYp0fQAFunug2MW1RubFDuOUT4+xJqVMvNdRS4ZuZdvKI0kfeuiKf8AkEo0irCLXha+Aiw/xzRimAsfGxJbbX82gV3ROIbkXF/TO59+hV5X/Woub2YBkvlJu+pDtbmDvHRsvOHfDbbXyTm3hbYdP6SxxRMdyS5PMak+cG01y5Z7i7mNjxb6+G/ouKegWJYWl23jj5G6rFU07XNYC1WKOpKSCCQRpFUjLiyZwShOmFcXEACYM3UWPwNjCibh4OWq19HHJlhsfFMtDj0mZosA/wB1vnC6SkkZuEDLQys3b8ERE4HRjFBYQhdBG66CRHMrlyvikaR4Er1yheK4XKmA5gH/AKt/KCoah7DhERSvBwss4owopVlTNC0nYa+exjTUdRqbctsVyugkktqO/JK0+QUmGLXByQywvjOFbp1RS8JlA+9iilPAr08p9k0YBjxp5NRLA/7kZXFiLEatf3naOsl0AjqpVFGJpI3n/ib/AE/CTeJplhzzP8/vF9ILklJ/9QytDWRc9/svOG5pzp6EflolVAaSsm5P3tFpAadKynQg+jkekL6N512VkFtYvsk/D8Ql2zEAGxLFx4Ab8vrBTo3Fy10FZHHFg+n2RamoZ04Z0SiEuwBzWGwuXNt4GkmiY6xIRscrtO/2R32hTUBAKR3ndJzOwABDjSzu9y/SLKR2k2WFsQsop5OaZe+5hk99moqjgEsoB2CYaOXC95WwpY1NUUgUNHitshaUVPSNlbkJcq5apZ6QxjcHhZCrhkp3WGyM8JpSqckqOmnjAlaSIyAjuH2e7Vfkt04RkusGMvbVIArOKPsxO0G74WcXBig7lSST7QJ5y5diIhHmQJzw9gEbiljAcPQkMwASCwFr6wY55e65Sh+Spqgt1jrSqil3iGQmcljZQ91W46PunofSDIHujONlC6AUBnLmhE5PaZWAJPIWIJ3YaGxZuUHvdGGXabXXi5NMmUlKXDZR5D7pPSFziSVFous/4wxYzpwYkhFh4/t94bUsehmeasyMhfYZUOBFczLFaXh8+to/KZqQ938+46fCF5GVqIwdF/x76qzXTcqQndIu3VKVLe927wO2p3iQbmwVEkoYDI7A8fXrjbPPokTFq7tV290Gx3PrDSGPs253WMraw1Ul+SdOGKxH8OkKZwGvpY/aFVWw9qSE5osxNVXFcPSDmlXTuOX7ROKUnDle+I7tVGRMY/eLnNupRSlpyiUmfA7mWTaKoBVyVUkaEjwP2iosB3V12P3VxGKTRpMV8X+cUmCM7tCgaWF27QrErFJxsVq8oj+ni6Kp1LC3IAQvFMXPuhWY7l7D7mCIoAM2sqjI1mGDKEAKVclzzgm4GAq2xl3eOfuvp2H5hpYfDzO28dbKQoS0TX2B/v4bqicKY2LeOkXCbUgHcOMRwVPR0qirIVJSRzeOPta6qdVOgwQi8ygShLrX8A3zgbVc2AUZeLvtZot80o42oKmd3QfnnDOnFm5WdqJDI8uJuUw8E4aVzEjKVF3bSAq2SwQbslPfHcrtqZUpIIU2jcrQFTP7NwcVfTxdpIG9UB4I4NVLmBc1lpUizj3S7/hj1dXiRulmDdaOGmFO0u1XK0yXTAABoQF5vlQMhJSMrggppVmetSlhJID2Sw0f9RhseJXmAYLD6qHY05JAF/H391lNARnPhGil/ih+GWbK4Hoj1DAT1qqVFqNAUUgJcuRrYk+6Gbntu+0VAI9xsCSce78/8JX4iDTMu4sRyIsQesHU7SBlZXjEjZJBpX2D4UtwonLuOfSOyytOAo8P4dK2z3YC2fgOumoScwz5dxYnpyf4QnkowH62fBXcRha8AXTtLxkfqSpLdIGc143CTGjdyIKk/wCWlf1gRWQofpZBySjx5PQuW6VAkco9HGQ8FH0hLGkFJGHYwlTh2UNYLfAW+SXTts4qYYnzj3ZkIYruaunMiYVqV2zjs0gd1v1En8+xMenSb7qNkuGuSgkqNmZ9wdjFmguwF0Rl2ytVBm1IZHdSRdt+vSK9bITlGxUfVV5fCLM/yiJ4jfZHspWqKq4eCAVSxflziTKwvIDkdBA1hu0bqajsEk6ajZ/At0aPO3T9jh2eLfDzPXobj+1Vr8Mm1LJT3UalgL8hpYCLGVEcOTulFdTPqCGB2lnzPvxRnD+EpSEgKD8x16mApeIyOOFyOiijbpARIYegaJAgYzOO5RTY7LiZRIGojrZHnAVzGXVOpw6S7LIQGJcMLwaHSNbjJUZizRlBsFpDULCUWc2f00i+eQRC7kNE8FpfsAneV7Oaq3ekt/kv5ZIF7dp5FVDjkDd7/AflGcP9nZt2s4eCEuf/ALK+0Ume+wVM3+ov/wA2fE/YflJ/tQoE0s6TKklQSqWSp1OVF2voNINpQHAkqFPXzVB759AlWnR8Pn0i1xTiJu3v0V0Bmt8ev56dYr3RjbD3sriEBjd7AjXlobM/j/SekR6q03x8P8Zvby6jxXNQEZALPqS55nUGzs3uxIG2yqeNQJO348Rnfr4pbx2o7/cJfXyvfq9y/hDKKOze8sRxKoDn2HJUKitmzAxfl+fGJtiY03CVukJXtLSKUQ4cfl4494aFUStf9neGdkrOoNaw+sIqmTWVWDlM1ZRCZNBYFvjC+pkIbpCbUA0EvKvSqYAaQBfqjHS3Kk7MRFQ1FDuJprU81R2Qo+kSpxqmbbqFZTixX587EJuNY3GouwuNa2N2obq5RzxFEjCndHUNKsVGJ5AWJB2ILEEaGIxRElW1tc2OOwQfDz2s7vbuT4/7gyW7WYSCiDaioAd4lONDJch/CFjnW2WwbHZtytewES5FMl+j+Zixrha5WQrO0mnICIorEqQVFrP9opc4FCmFzXgLNuJp6XKUsA52eKG74WppaXtIzrF8JVNUkulQ7wDAn08bkQYGYBGyy3EGPppjHdBsQpsqguWS7sP7hu8EsNxpcl4k1HvrqnxInXzEQdCrHRkeIUi6wk6vEezAV1PTumdpC+lozRwustNS8PjaLAIhSFUsgoUUn0PiNDA8ln4cLpmOHROGyZ6DFxMAzABQ1G3iOkLZKfScbJbPTGF1jsr4khQeKC4tXmYUC8MS7sx1tFgqHgWuiRIFYlUwFgGitzyd1wvUgkczENSj2nRVJtYgFk94+nxi9kLnZOFe2F5FzhDcZrUygSovMI7qRt1PKDooOQXBKGiwGPqkbFqhUxysvyHLwhpCA3AS2uJe0kpo9nk9KFhatBeF3EQTgLkbgaci9lrcriAq9xDwrLzfZKDTRjdy7OJzuSR5x4OffCg5kACzj2iYbPq5yZqSl0JyhOj3ckenwhrSTtYCHjddjnbGRpwk5DpOVQKSNQRpBLhfIWopahr2gg/T4qyhVtS7jTlu9vD4GI2CNEjrjmPupP4nKC5ADbkB928XIjwaTgKuWqbHlx/z7whdZV5zlSSOps/hygiNgZkrOcR4lLJdowFKjAVFJU4O3MknX5R79SLrOPOUVouE5sw2TZ9fKKnVQAVeU48OcIS0gLm+8NvPlC6ercTYbKwMumycpLBKP9desCSShoyroaYvKsU8nKLGFrnFxuUysANIVkq6xwlRsolr8I4VMBZz7QOJAJCpaTdfd8jrDbhdGTKHnkj3xiFhJ3WWJdekabDd0E1rpNlNJw0kvmMRdMBiyKi4c4nUHH0VKupFJ1JMXRvadkBWUsrD3ipeHQRNbmDEarLFPgjbVNndCn3CpbqSBzEKHrcSO0xJzxCtv2SHKrFwbJGnoCfOIOcNkghhNu0dt9V1W4umVK7JOu7n687x6+LL0NGZJO0dskypnFRJZ+vKOtC0LWtYALqLDuFplXMzoUyUBjrsXtzEEtnEbLELIcfj1T3GMITXyy5SU6anqduYYRe0i11mSLIFN7p/19IuGQjaOTOkqxJ5xU5aSlYGtv1RWgluCXgd5TqmargTFO6ZCwUVTPMtJWNvvHWMD3aSg+JBogLjyRrBeInSxDnx/aBKiisbhKIwyQXBRdGJE/o84EMAHNEdgLbrheJnY/ARIU4UxTBdzHWhydNXLR1rdLsKItG7CCVGJJS/ZB1C2Y6DwG5g5kbt3K65eLXQJaFEKKi5fU6mCbi+FT2ZDTdDKiSVd1OqrD85QSxwGSlXEHaIynzhrhgIQCsvZzrrCqoqDI82WffUu06eSNprxLYJcAbPbVjtrAxjvsEL2zio142NSW2+lvMiLGwuUS9xVBGMIWpswcu3kwJ8nHmRF/YuAvZRu5UuJJKVocWIHdNteX9xJ18PhdE8g2OyLpKl8LrtKRKSrWtxoOcHvja3Kav4nLYtRekonuxPU3/1Az5EvkqHONyURRSWinWh3SEqRMpaAcuut9I5cE5VeCV7TcczGCUyZijuALPvqQItfRgbuCJigLtmk+iPYLxGqZ/2SpkvnYH5EtCypg0/wcCnEHDdQuQR52+xKZabF5WiT5EXhc6nlOSFaaJ7cAK1/wAsgbxwUsp2Ch+lehldxlIT/wD1lp5uofn+oNh4XI7LvkudhGwXkcB6oHN49p3tnX1ADepHyhk3h4aLaR65VZq6duA75LMeJa4rmqD6GGVJFoYCocRnu/QOS4w2cDZr8o7K0jKuopmusy2UwyJFtNtPn8oCcTfC00MbdF3YVTE5Hdf1iyF1ihuIRAxmyBUqsk1J0v8AO0Gv7zCFmoD2VQ13j9cLR8GmBCs5FgCfPbzhQ7dbGoGtgaOamNaUFSm767v0iFrqApw+w5DCoTJ2ZRJs/n4xMBFaezZjNlT7d1ZBZaiRcsNLAuOY58rWiwMOm6Dqa2OM59Pf9bc1reB08qmphmIAAueZ3NtSSfWBJTfZY2plL3XKzvGZCVElPuklt9y34IJicQLFKHHKTMdoVISVHZt+Z5MIOgkDjYKyB1nXVamU6R4R5wsStbTvDo2kdEWo7QK9OqZ1kdwetEmYJhQFsCMpLAuD8rfDrEY36DeyIqoDURlgda9shAsbbslDTNYDxP2+USp//ID0VHFv/puYdzYIJTpmSw6S/Q/eDXFj8OWXjjnibeM38D+UTp+MjL7q5Sj5xQ7hwdlpXDxgsNntIKtSOKjM9yWlPiXMVPoQzc3TGk4mZxgK6nEZiiCsv00Hwil0TRsE1hZzKkmLQohwxs5HT/Zjg1AWV3ZC91BPlsktcHeJNOVGQd1R4BJzzWdtHcWic50sWR4vNkNCeMSxJEiXlKgxG2nh584FjiLjhZ8knCUhIqqqaBKSrISLhTEMxNhfy6QaexgZ3t1dHEjw4GqVyyZjsm/Jyw89Q8CtrGh12hW9kAkpWBzSpRD5Uk2BbQ69bwb+sYABzTClomPy8qaTULAKVOzNEHBpNwmzOGQnDmeoUFLQJT7vwMSfKTuozcFDwXQnPQpjoKgJGVQY/OBXLPTwSQu0yCxU0lV36xWUMrqwkpNto8dl0BSYHhgF21v8f2gaaYkrTUo0xNv0TRS0CXFhAT3rsk7rYUPF/AkurkKyd2YkZkKGoLeoMG0NUYXXG3NK5pzMND/QoKnhaUiQRlDZWc723O5gh1S8uvdDluLLHZlMlE0ozJIBbMNDGgDy5mqyAItgIvJkJa2b/wAdPmIGc43UA5FKDhyW2ZSSs7qV9oEfVPJsDYJi9wvfmp1cPS9kgEaEWPxGhiH6l/Vda9QmeqUcqna7He4bb5xY3vC4Tyi4psyU46/n8rtNPnTbvE3ZLsnvBHeJHdBJSxDpGYX1EWNYCmUtQcg7dTz8vTPJK9fJYv58vz94JjPJJauPOofhM+D4oCgPrZ4Ali0my0dJUsmjDidgrfbZj59d7DlYm2vPlFNrIx8jGCwKGVOIbJOcsbBiB4kEWJvzAAglkB3dhJK3i7I76cn39Bj4oLME1ROoFiw0s7b9SYPboaLLJz1L5XanFNdLxBNmSf4Zazrrq2gueTqAPIPAroWtdrAVbpCQmTCMMzMk2UlhldyLczrtffeF00mcIU5KCe09SJUpEoXUov4BOttrlIsefKCuHsJOpEQtys/oKvIWVpDCWPVkJtRVYhNn7JolTZWV/qRC4tk1bLTiqo3MuJAPWyp1GJhGiiroz+sWtgLtxZCO4pHEbMeXfP5qlMq1TC6tNht/uLRG1gwh5KuSpcC/YclckyidBFTnAboyONz9gitH7P6ipL9moA7qZA9bnyEVO4iyLml1TS0l/wB5/o3Pv4o/ReyGYLuhJ/zWfpAj+NA4+yoY/hsJu0OPr/avTPZnUAd2YhR5ElvURBvEozuEY3itN/2HwKXMY4drKYErkKKACStBCgALkm9oLilil2cixxFh/wDH3vLf4G1/S6Wl42hm7w6NBYpXIaTjUFs3Hom/g+kLKmjKkHQK2GkAVTxqDVnK+YTSFzcBVOJFPNAUx3ASLNu4Krj/AMYLph3SQg4wtj9n9JKFOFJSAp2J1PT0geJrXOJfyVkhIwFZ4yxuVS0y1zFAOGA3J6CKHt7V+iMKUYsblYXgWOdosvZyT9ukXVVLoamlJLqR+fh6JneAZXz8fvADJ3Mwdloqae2ChU3DSk6GDRLdM2GM7FXKEJKSlQflzHURFxtlDcQpGTts4KIuksxPUC0euLLGVPDpYn6bX8eqKYPIE19WBu4I08doHneWYVlPQm93pqpqfKNIXEpm5w2Cu0+ukVOQ79kfodRyIjkGoPSyayyv2q42ulmLpgggTUZpawdie8GbUfURoqGnEnfJ2OyplkOnzWcYVQuXL/YQ1lkthAPfyCPLo5Y/7JuQ8jkNudxAoc45Av8AFcbchGKarIRlbzgLTzRxKlp1OW5nU9Y8G3KhdWeMcB7BWReUltU6eo5fOCTGY3WUmPukCbiRp1lB70tYIIuGez2u4sRs40MFsZrbcbphT1xjIa/b6f0uK6oExR7MWV7oF22Dk9NY8BbJwjp6hhZcG9+a+pMOXLvmufhEXytfiyVQ1EkLrsK9xATMpDtzbn8xHY9F72U566aQWuoOGakImZF6HTTXxMW1DS5twg23ITsrC0TLi46evxb4Qt7VzVS4FT4ZgSQqWtrqKwfBWl/IRySoJBHko2OyOzq5NPLzqLTUOLaqGiR4/t1gVrS92ERT0r5n6WDKy3iPtZ8xU5Zcq0D2SAbJHx83eHMLmsAaE2fw8sZ3UIw+U81KToTF8jrMJCXOaQdk701Cg2NresKu0K4qOJYR3CQNN+u0XRy5VsJAeLqthtKFLQkkAE/jx2WQhpIWlgiAsTsts4Y4bp5KQpKcyj+tVz5f0+UZmorJHEjYJVW100hLDgdB9+qZkS4Xue4pWSpkxxpuoldQQ0jdRXxMWdrYryz/AI29mtPV5pkkCRPFwpI7ijr30jn/AFC/jpDSk4s6M6XZCsd+5/Lfr+UIwemVKlGVNTkmIsQ9jqygdweYjsrtTtTTcFeljsEG4ko7BQF3HTXl1356XGsHUsnJBtwVTn8UVMiTklKWkPclw+721a2lteUEMp43uuVd2gQHF8TqKtKe2USECzgg9R4+PSCY444f4hRc+6D4ZU9lNA2dolOzWxEUcul9jzWlYZVBQEZuaOxWojV2cgG/x+8QieQdKNY47IdV0xT3hod9PKD7YRUUod3SuJc8gFtSIg5gJyuVEIe0hMfB1N/JQoi6+8d9Q7esAVjv3COn2SCR/dFkzIpzygIlCGQKaVR8/WPAEqt03REpDCz3ixrbFCPueST/AGvYIJ9KJwHekEn/AMCGV5aHyhtQSlj7dULI0uYR0WUUuMypQeylNYDUKDt0AdrvpsdIbGBzt9kNHTveeiC4/RzUTXqGStaUrYv7qrpZgRlbSDmtDBYIzS1uGp+paKbJQBM72UXUB8x9Yz7pGvddmFE5XQqJStFAHeJgEbr2glUcXxJkMqYSBoCXbw5RcwOcbLojI5LPcSqO0WTttDWJmltlBwKdeGMByoSSO8oAnp/qFVTUa32GykDiyI11I1mitjlG6CYxSqljvWtYQYw5sooDSUJWXNh84vkmDRZOOG8PfN3zhv1TJSy1JZlqFuZhe6S/JaQcDp3DIVirxipQkBBBTub5h11aPMbG7fdK6rgPYu1tyzn1H9LiRXlSVFffUQA5AsCzsf0qdKTp/VpvaAG3ACNhgY0NEYt8c+fUb/Lfl7Np0FwArq4ukcy3dAKS29xs8dVjmuO9v7/r3sglbh6pawWYg9NRqLEsRuIuDrjSUqqKUOyEz4JME0FtRtyMLpwYzYpO6Mo3VpAkqSqwNzsLc+cRZKLWCi2NxOEi9r3lDIcrli2o6iDbYGU9pqhzW2ePUJo4b45XTMhf8yWG/wAkjpzHQwvqeHCXvNwfkV2dkM2ditU4f4lk1KAqUsEaHmD1B0MIp6WSF1njKTy0xbkZCOCanVxFQZzQuk3tZdBQ5x62lcyvRHQQV5cqEeuvIFxNh2eWVJHfS5BGvh5tBMM2k+BRMB1nQ4rLKziGUkHOQ4cEPd935kw+ZTuOyBmiLHkHklar4mMwnIi302hgyn0jJUGQvfsFSXOmkaDb0ESuwc0eOFVBF7IHUJUFd4EGCmkEYQ74nxGzxYp24YrnSH1hNWRWOFpaGTtIwSm+mmuLwoe2yZgL2qnAIy+LDpt+dIYxSa2Z3Uo43a9SEy1x52yYOanzh6sQJSQAHb4QolaS8rMVsD+0PRFJmI9WitzEG2nVOdjKEXUpvOLI2X2CtFK62yX8Y9osiSCQSs7BP3MHRUEkh6KMsLIm3ekLiH2qVVQhUpCUypagQW7yiDYgk2AI6Q5g4XHHYuNylDqkX7oslOloZqk5ky1KTzAeDS9oNiVwSAKtUrWpTqzE2DqclgAAL7AAAdBFgIVLpLladxDxOkJKUnMo/W5+kI4aU7lXQgvcGhJgl5i5uTvBxdYWTuGibbzXczDXD6n4xATWRjuGgi4QyppssEsfdKqim7NabhVUnIFDcD1EI3NIcQUqOFfw3EZSJmeajMA5y/eL4iGm5CrKTeLMSE+epVgVqcAbAD7CCo75ei6WASyNj6qCjlXAil5W8powLNGwRBKDsHYOW5DU+EUplcNGV4pP5Y/KPEELocChxdCiBoRp0NoIa67bpLNGIpCzluPJXJNcA4OUpKUoOZLlnCnBGhtqC7WPKJi6odp3vm9+nUe7qKqrDNIly0hQyliEsEqUb3N1EADU6h4sLmsF3IB3aSEhnqeSfMJwVKZSBlAUEgEsHYddzGaqKpxeTfC9I1t1cmYKgi7nxigVTgot0jkh+IYXKloJLAAanaCIJpJHhoRUZaeWFj1fWZ5qloslyE+HM9TrGtjj0sAKzs8xkmL27cvJTYJik2TOBlzFJexY2UORG8QqIWSR2cLqVHK4VDen1WlyeJalUtCU7cnu1+u0JTTxXvZa3/b4NRefnyuiSeLKhCpSJiSgKILncBgdPzSKH0TbEhCHh9O4uLcmyfcMxtE0sgvzMKnwlu6z9RRPiF3YReKSTbIQKimB3HjEAcqQwvzd7TMJ7PEFBOixm+h+kbPhVRrpQTywjaqEyyMcP+Qz5jB+ypYfQ8hpF0sl06oqEDki0qSIDLloIoQvqiiSsMoAiPMkcw3C7UUUU7NEguEJw+V2U0yydNDzG0Fyu7RmtZeKE0s7oCdtvEck8Yep0iEkosU3ausRDAHyidM7cImDJshXaNc7awTa+Ea6zWklCcPxKaSSlakgkkAEhhBUkTANlnqVxmeXHYnHx9ETNbMNitd/7jz8fKB9DRyRxp2kdD7+qp1lNnuVK+JNnbd2i1jw3kh5aIk2BI/wlbF8PmIuTmTz3+EMoZWOwMLLV9JURd52R1ymPgjhdMxaFzCebbeflAdbWObdjUG2INbqO60+VTSpSWyhoVBzibhDPdlKeMUNMqaVDKHvtB0Zk04VeVn86lWiaoL1BaGOtrmd1OKSIiTKPUKA19foYBkK19LGCAERpaZwssSlKQSxAJdQSAHBA15RBoucoqZ4Y2w54+RO2EuY6wJADXNj479YMhGUg4k4aVLgNXNly02zJNwDYgbMY5OxjneKyb5eS9r+Klj3UAEW7128tD5x2OkG5KjrQPDagqnZlFyQYImYBHYJlwlwFSL9CmqgXeFb1vaU3KP8NLQKqUZpAlhYKn0Yd6/MOBHacjWLqXEg80zxGO9bHrj7q1xrXyp1UtUjL2TJykJKQTl7xYgXcn4R2pe1z+7sqOD00sNMBN/LO+eeOvJCE4CV/wAwk3GgO0C/qtHdQlaQ+cn0Ral4UQUNlcm9y/1/Ggd/EHX3Q3cG6N4Rw+iULgPAM9W55UZKjFmo2Ei0BE3QtyvZ5ADmONFyuMBJsss43xYz5nYoJEtPvkbn+nyjTcOgETe0O52V0sZk/aGBz8fD8oBIwdBGh+MHOqXXREPBoS0YXNVgmVlyyXTcp1cbt1jrKrV3XKFTwExWmgORuOvWyYsJqWSlQPlrr00/cwI8EOITuHRLECBv73TfilL/ABMinO47RJvocuZPokx5hu1J2WgqHg7YPzsqXCsydKm9kLX5Ophq0CVEYfyuUVWsjfBrdnpnHqtToKkLFi/UwhkbmyyE0ZYcqyreKeapCwX2lKevA/sPzEarhQtTE+KfxAa4x/1P1CGUamEEvT+ntYWRCnbU3ZrOz69X1bS7E6RUAL5RxLrWb7953wiGI4cmWlBExKypL90uBcBtGf3nvsPOySMNGCqKerfK4gsIANs/Xy25f0mYvMapDbJS/wAT94JgbeH1WZ4zOGV+P/UfdOeAd5IhNVd1yPhmDm4V7FpRyeBHq/2iFNuSj6Z4128EncTVmSXlB7y7eW5+nnDWkj1PudghuOVnZU/Zjd2PTn+EOwidYfP6wRO3KWcOmIYM+/X4+iOS1O351gNy0Ebj792PNShP1Bsen4/WIojSL28xseeVFVSQUHQ7EBuvpE2OIcg6mJj47EX7vTofeET4FmMrwLRTW9Vi6hmkkdE2cSSiZKim/wCfnKKaVw15Sp4yk7AcB7WWVFakkKUG6DRujcoaTVGh1gFc1oIuvfapRiROzBrl/GI0gLrhHGbQA4ckBoZwULHrHJGEHK1dHUNe27SrpqUoSQWII8DoWY/pu2mrNpEGDKJqHtsDe1v69+t90r4rPMxbABzZgANeQFh4QwiFhcrIcRmBNgn6VhaUyXXZkgfANrCl0pL8dVnyUiY1IAJa/LQ+ohvTuuFKPKI8M8HTqlPaST7qmYg7a+hiE9U1h0OCMgu1weNwjVbg8+lLTpakg6LZ0nz2PQwDdrxcLZ0Ncx2Lr5MwHQxSWlP2TNI3RLD8OKy5skc9/tAsswbsqZ6trRZu6a6WRtCx70kkeBlFZMpoGLkE991YEmIXVWtdpkxy6iXpO9oHEyadIkSyDPXYf2DdR+ghvw2hMp7R/wDEfPwUhIWFoH8nbfnyHzWeSJeg9T9YeOcnMMVrNCKU8vSB3G5TiJult1MYiVcN1BhNR2c9SQerf2qcKHztFrhdoelOkCWSDycPD2QVpeASAqQpFmC05f6g9n6EgxW0b2SiteRM153sb9ED4srAieVJ7vZd1JFiw/0YrAJdhMKCMfp7ybEXN0Iw/jurSSECWUk/qSp/iFDV48+ghtndLZIGTvuBYck3YfxfPUO9KTffMfqIUy0UbTh3yXDwyPqgmM8OqrZvaqISvRLCwF9eesFU1WKdugbK4tijDb/8UpT8PXJWZawykliPr1DF/OGYkDxcJnBZzQ5puFIhURKZRvFrFdVlaAFLWrUuTuSfmSY61rnusN1TPUQ0sWpxs0e7DqUCokdtMKlfqPw2Ag2Q9mzSOS+dVFUaiZ0ruZ+HQfBPmF0JlAKF079ISTP7XHNX01SY3jOLqCqxcTv+u6NlHR9LDeJxwGIWdunp4lHEf28nryS5jPDRW6xMUVf3AN0AbQQwgq9I02wkdXMZnl7jc+9kFoEFBKVBiCxEFSkOyEw4a7FkfolaQFJutNTHu3v/AJPUclfQeTaK+TeZGovrEAiHCw52x48/U+B8EQxpSUyGzIzJKRYOSpiVXB91SVI15NsYIAACT63GQm5sfl09b32635i1DhQhnHO/xgOsveyzdUbvd5prxapHZG405E/KBoP5JU9KmF1DJU0+YjvGyTlGzagudn6QzkORhXM2SfxTjcysnKmTC50A2DchtDKFgjbZQcblfcLYbUTpmWSLC5J90fv0imrlijbd+6OoDOHftmw+StY9STkEpJdukU00kbshMaszkboRQLCVoWQ+VQJB3YvBcmWkJWIw8Ec1oFXUAyk5XykWOZvC3hCZjCHm6SvBBsUmYtIVmdQ7u2jtufDxaHEJGnCvjtZbP7J8bphKEoJyEbncnx5vCqpDmyXciRkYWl1VMiYgpUAQREToIwVxry03Cwrj6g/4+oSu60KuxLkDo8Thb2wLNim0HEDHl2R9ES4fxeTPS6Fh2uDYjxEKKqmliPeCcsnZK3VGbpmpgOkLnXVEhKuZmEQsh7XKhmYhLSe8oeAuYsbC92wVgge7YJY4r4vmS5ZEhBKjoT+fnSGNHw9r3DtDhWPg7FmojU7py9T9lj9PUrXU55pJWolydXaNU9jWw6WbJRRTOdXNdLucfLCY6TnC562dP1ROUbxSN0xP8VNWrSVHIkpTYMdbAAv4kEs7CJPIvhQp2vDRrNz19cW9Eq1NcBUZwbBkltwNfVzBscN4dJWNq+KBnEu1Ye6LNNuYG/zvZblwGqWulzggAEE8nT1ck2/LQIxthnkvcTlLpgWm4cMeR+W6R+KKVSkLWQWKyA+rP6h/lFUTrOVlbOS+OBhxa5t15fLl4qpgOG7kRTUzckziaGtTfSU8KnvVckiN4bQEnSBSdRsEuqJwAh3tH4OmT5JnUziolpsA38xAuUEaEhyUvu43hzQTdkdMuWn5Hr+UqFTI03icQfqsGGMT3YFz/jf4RpDTRWurBxis2DvkrtXhFQZYmzHPjsPDQRBk0TXaGoaoknm70rr+/gr3DIdYf3WOlr7X/aKqoWag3YWq0FK1OSoAJAewPq9zGce79zCky9kq4bhzBKQLAADyg18upxJV10TmUVvKIh6jdJ/E9EJcxCxooMfEaebfKGFM/Uwt6JlQSWdYr6h0vy8uV+Xj4RCRa6mJxy/r0z/aukNrrzPS0VE3RbXMx5k9PXx++6DY9iSUApSXPIF/M2gunhLjc4CScU4i2Nha03d4ePXoh3C2LrlTAkh0LU5O4OmvKw+EEVlO17b8wsfGZD6rTqJpg7xsXf6whcdBUXMXU7g6UsgpVlDWHr9YJbVGyhYhZXhGHGomZR7u5+0Np5hC25RtLTGZ3gt14MwFEmQyUs8Zaad0zy4pnO5sRDG7BAeNMGGrRfSzFpsjI3iRiy3E8Pyl06xoIZbixS+ogLTqajHB+KZnkKsb5SwfqPqIorIbfuBJKpuo6h6ovX4OL77ubgdTzPIQPFOQgxcJeWDTrC0lVj7r6ctdVG7nYWEHgiVtiio5Ezn2oTwCEkvkYF3DhmJb1gMcNubkq8SBLvFfFcytCRMZ0Fg8F01KIXXuuOffChwDCisgkHXo/i3KOVM4bgKnUWm7UZmV/wDDVcmUqars1++AfdBsCxuL+gMCdgJYS/TkeCbUVfMJA1zrjxWqyuHUEe8tQ/yN4SF+cBMHcQeDsAfJXJOBSk/oB8b/ADjnalUOrpXc1xW8PImC4EeEhGy9HXFu6S+JPZgmaCuWezWm4VzIuH5wwpuJPYdLhcKEzoZ7Ed13UJCZSVHMA6TlUUl05gWLHk8MSGkYR9NxQNfaTB59Cp1V8saqA839BFfYPOwTtvGaRou6QfX6IVieOggolPf9TM3hu8Ew0hB1PSfiX+omvjMdPfPPb4c0NoKNSzpaz+EFyPDRZZAlaZwkkSQpCiQod5sxFgL2dgSHF+kLJW6jcqyOrlYNLXYRjFZiZ5SiW2ROrabN9m2aA53iMeKa8Ngc9/aOV7DMKOgEKZJrp3NUBoTPQYM11QO4OOUomrb4CMSEBOwiMZtlL3uLl2qdq7ANcnQRcHPkNguBqwfiU4f/AMsqZJU6WJmZR3BMHvEHd923fnGnhbOKYMPp1t7+S4S1rrnf7ofxPjCKgJlySzPYt3uTROnhdGdT1VLLqRThTCCpSAUh7Pa3WBayowbIcZKbeNMUTKlpkJspfl3Q2Y/TzPKF1LEXkv5D6o6GIuN+ikwyjBUmKg/KgUVkYUVlTB2giIalWVnHtKpD2coI94TfgAlX7Qfw94bI7Vtb7q2ON7yNG4QvBqGaUhwH8/Lw+MSnmjacLUU0kojDX2ReZwyVjvHy9YFFcG7KUjO0N3KL/wDEE8o7/uJVRp2dF3K4RA2jjuIkqHYNGwV+moVyvdunkYpdM1+6plo2yeaN0tSMtwX6/wC4quOqWPoZWm2m6SeF50ulOWeMihzsDdnB3EMqxj58syE3haIRodg+9k0zfaJKlKCU5lcykaePnbzgSPh0hF9lXK2K4Ds3+SqYjxgqtHYypOZR0Vo3wF4tFN2XekKughaCTGceOyrYXwBNWP5hI3te5PM6x2XiDQbtC87sGNs51yq9d7OJkuYmZLUXTcaesdZxdpaWvCXSUscpuCjSVqCcqksptOu56xS1zXZBSappnRGyW8ewtOXR3sNbrJcnry84Op5iChWktKCr4fKXLWD/ADDfeCxVA4Uw8ogjhg2Oxcj5p+0UGsUg4o1TUaZUvMqzBxzB3A5g8oFcS9yughfK4NaMlIuM065i1TD7xL+HLyEM4JGtGlPJ+FmNoLdwtk9lnEnb0olrP8yV3S+rbGM9xKHsZTbY5Vcje0YJRvsfMfndP6EZoWh2o2CCJ0r2sqUSkFSyAALklh4vF1uQyVFjXPOFkHHPtGM0GTRnumypo+SOfj8HhxSUBb35vh+UwhiA/jk9fwk7h6Zl7qtDsfJ/ODajPeCGnpnMF0UxjCJZAIT8IhFM4c0uc0hCaHB0Egkev7Re+cqBumrApKEIZgk3SSBzDanxUzc/KKHSG6jkpV4jxjslKloPfu63dge8G2cv6wZDDqFzsptbZaF7KMO7ShQtVyVTHJuT31RneMOIqCPL6J3TVHZ04A8fqVptHSpQIXRi+Sg5ZXPKkn1iEC5Ai5xaoshe84CBY5xZJkSitlLbRKElXqAw8TFsEHakAY81eKZwy7CyzG+LZtcm6iiUdZaC3/3P6j00htFStgON0JK83sMICcKSwZP7QT+oKGypqLDUgghIH5fwiEkxIypNic5PGDTESEFalCw1NgBu55QplDpHaQFaIizdKpm/8hUrnJLoSyUJ0JAOvmST5iD3D9LEGHc5KcUkRMdwtDwuSoJTmBBb5QjL2lxsg54SxyN0eJdklQYEkfCDKep7MEdUK6O6ROI055ocFh8zrbXaLYiSCWp3QUpazUea7pDLSBcDxgeRkh5Jq2J1sK+meg/qT8RA+h3Re0PHJdCckbp+Me7Nx5Lmhx5LxdWgakR0QyHkvCJx5LhWJIGgJiQpZDvhSFO87qouvJP6R0YQSKRoGVcIABzX/9k="/>
          <p:cNvSpPr>
            <a:spLocks noChangeAspect="1" noChangeArrowheads="1"/>
          </p:cNvSpPr>
          <p:nvPr/>
        </p:nvSpPr>
        <p:spPr bwMode="auto">
          <a:xfrm>
            <a:off x="304800" y="-793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8" name="AutoShape 8" descr="data:image/jpeg;base64,/9j/4AAQSkZJRgABAQAAAQABAAD/2wCEAAkGBxQTEhUUExQWFhUXGBobGRgYGBoZGhsaHBwaGhcdHBodHCggGBwlHRccIjEhJSkrLi4uGB8zODMsNygtLisBCgoKDg0OGxAQGzQkICQsLDQ0NCwsLCwvLCwsLCwsLCwsLCwsLCwsLCwsLCwsLCwsLCwsLCwsLCwsLCwsLCwsLP/AABEIAKgBLAMBEQACEQEDEQH/xAAcAAACAwEBAQEAAAAAAAAAAAAFBgMEBwIBAAj/xAA+EAABAgQEAwUHAgYCAgIDAAABAhEAAwQhBRIxQQZRYRMicYGhBzKRscHR8ELhFCNSYnLxFTOColOSFiVD/8QAGwEAAgMBAQEAAAAAAAAAAAAABAUCAwYBAAf/xAA4EQABAwMCAwYFBAEEAgMAAAABAAIDBBEhEjEFQVETImFxgfCRobHB0RQjMuHxBhVCYjNSJDRT/9oADAMBAAIRAxEAPwBarZipB74uz/Z+UJWM14CcVNA5ueSgpMUXPOSXLMxQDsEuWezkXa+5i17OzF3GwS9tM4mwC7n8L1szSlUH0dSAPVTxxtVC3/l9fwrRRydPmFzRezSvWq6USm0Klv8ADKD6tEn8SgAxc+n5XRSuBuSB78FpXDnDNRIR/NnhRtZKS3XUxn6x0chu0WTVlS0MDTk9UUmTMpY62haWYuFNrdQuFKC4iChsVFUSAsEHQxJry03Cmx5YQQsY44wyZST+4T2S9BqAdwOh1A2uI2HD52VEdyMhUVkFrSt/i75HogkkKUxOm8FuIGyhBT6iCdkZp0fnheA3FaeJgAt78LK9TK7vX5RS4I6K2+3UDPl78VYWmz6joCwJDs/lzji6Wg9077Zsbgc7ePMopgNXsdR+CB52WN1iOJ0fYSd3Y5H4TPIxPs2UDcRS27TcJQVmPtF4kTPV2SC/ezLI0caJ9X8hDrh9O5t5X89lWUz+z2R/JuAfH7aQDWu/dK4xMtFKAWsgfnyhRVOBsntC2ykxZTSVdbfU/KKqYXlHgnFMLyhZhS0C6mpXlBKQ5V4EsB5/eNQDojHVWSEPqDq/jbP4ROqwbKdL6fDYdIH7U7JoxsT+94IFWYUMwUkDMDsLK6H7wSyc20nZK+IcHbL348O+R8/yi9DVkgcuXLpAz2WWWcxzXFrsEI1TTlC4im9lWWlHsV4smTJIlrTLs1wljo3gPKL3VDnt0lebHY3SGul/iKhNwEo1JPM3jxk7KM9StBw6msO0cta4Ww+VLljKzsPSM3Uve9xJVVfNI59jsmNBBEBpUbgrxSL9BESF0OwlH2jYv/D0yykjOoFKR1UGfyBzeUM+Ew9pUAkYGVcHBkTnHpYeay3hCmmUp7ZKgkNd9CNb/msaKtLagaCEHSVX6cm4u0jI+hXvE3FJqpoQFlbbC0tI6D9SusdpaIQMva31VEs7pD0Cq/wbpLbCLGuyq9lUqpAyvF7SbqBQmTX9mtrt8YvdHrF10NuiQxNSh3bnmQYo7MDdFw0T3lSU6pg/VYchufGIuLOiaR8G1DJsrZnnf5iKsLh4A/8A9vl/at4hMCh3iOb62P7xRGCCtbVOi0294V72UzB/HkDeUr0Uj7x2vB7EE9fsVl5SzU4N6fhbaUwlJQN140QLl5SFvOK3kKOUj8a1ipM2Soe6p0keFxf4xfTxCRjgnvDWtka5pRXD6sLSCD5WgGSItKomiLHWVpcDlUhKntAw0TqclrpBbxF0+oHxMM+FTdnNZFwt7Rj4uox5hZVh5zANGmkwVOibrGEXly2H5v8AnygYm5TuNoaMfLO24U8s3+n3islFNaRjPxGb8/T3yVuXVKSnID+lQPeI97UkGxUzp+GrRIOwqnQtc7Vk5FtibDn5Xzz+aXuIa0y0BSFFCioMxII1Ju/gIKpow9xBCz/+oJAIWjVck8xkYztb38hCsbWUsqYovzUYJFM0HAWUuEOkJKl23ghx0tVZW18FyCiSkFg/MAjlv4xmajvyGy9HhHaNDDx1+fyaFNRhwC0FGO5dBuLcTCZRA6geJ1gvh8Jvc804pY9N3u99Ec9j+FpTRGatN5y1Fz/SO6nqB3SRzeH1gXWPJZ2unc6TulE8cw2TOBCQEr22fUEdIHkY3ki6OqmhILshZnilAZaihQY8opDrLXwStmbqGyUeIEKQkLR3SCxIJvye7dIY0rg+7TlZnj9HotO3ng/ZVMMxuo/qBHMi/pFk1PEOSSU7XPOdkTXiMxeqvhaBxG1uycQ0jeiklKYcrRBwuU5jjxlXKXEJiGKFqSWHuqb4RW+Jjtx8VaWBzci+B0PwutA4P43zkSqhXIJmGxUrRlaBzsRrCesoNI1R/BJ67hgDe0h2G4/HvywmDHeJpVOgqUoW25wBDSvmdpaEBDRudl2AsXx/iKbVzivMw0SkXYfeNXS0jKePTbzK7PC2SwGwQnG5NSZdxNysCXSpspuLtBdO6HVuL+aXT0haLhBqFWU8jBUneQNkySq0qGVOp5QCWaTcrtromK+f/BqpBKllKpgWVMe0cAAAHQC3z5xMTsAso6Ckqop1CYQtJSeRDf7goPBb3SiaaO7sovRyrQK8rS0zMbIjJR+1+Xz/AAwO4pvE0WAO22eatKlNpYbOm/qIgTlENhDhd26UqjE5k33Qw/L8gSOUM2wMZusLLxGaXA2TV7IwU4ily7y1j1SfpAfEyDBjqPuq6a+sk9D9l+gVGM04qwBcCKiur5RblFZBXQLrNPaZjKCqXKFyhWZR2FiG8bw4oYXZJTmhaYm6jzV/h6oSqWkIYNsNIBqWODjdE1AzcpjUgkBjfeFrjlLQQCVUx1A7Fb6AX8rxbSm0rVfRk9s2yxjCpOUHz9dI10zrlMKGMMbnx/OB4K7NnhO/5vvFQYXI+Sdsf8j06fH05/RR09SpZZCVKP8AaIk6PTubIE8Uibj6fPrgol/CzS4MtdnOzeOu/wBN9qrs6r3+8Q+/t4DkPZWeI6OepQeWoJAfnfw1/DDClfG0YOVmeKVZqJPAdUCTS3YQYX4SpM/C+AmYpKjpC6rqdILQo2JWpURI7iSRbx/NBcNCR8gaLomCEucArNdUZEsPeP4TC+NplfcrUUsAwOQWb8QVhqJyJMvUkJB6/qUeguT4GNJSRaG6nK6skIb2TMk+/ktlwsS5clEuRMAyICMpLAgADweOGxy0pK6JwP7jcdRyVHF0KV/ZMGhI15B9w7RAnkUZTloF92oAVirBlzDlnJJAP9TfpPMiKiMpm29Ie0YLsPy8Un41hJKVylAg6OdiND1vFsMhY4FMaqNtbSuYDuMee4SdRpZkkMRqDtzhlIb5WSpIyCGkefh1RqRLDCBCStJExtvfopUo6+lt9I5dWBpv6KaXLJDjbpp4xEqxoJA646L5CdDyvr+PHl0gfXqff2WgcH0MqqlhUxIUpKmUSAWI8RZwQbQtm1Rus02CScSkMbrDbknKmwWSl8qAB0t8oDcdW5SZ1VIqnGfZyKGcpgDlIB3cxbTsBcG23IXqeR8kuTgL8yT5rrUeZjXtFmgJbNl5KasDp8qQ+pufOFtQ/U5cGEy08gi+0CErhXeI4WianvfuDzEdZI5huF1jy11wlT+FMpZQdtDzF2bxgvWHi4WsoXiRoIVySh2YP4fC/KKrp02zedvv78E0UWDU5QO1qxKWHBSQVAsbEFIIZranQ+AtbE22TYoJ9dOHftxah4cuoPjdL3GWEppghICbuXDObD0/3za6K5Cwoeqfs0nf/sZO7hY/9SfpEOID/wCOfT6omlN5PQr9ApVGXN7oghCMc4ikUyf5irnRIuo+AHzicUD5DYBEQ0r5DhZpj/GFRUuhCjJlHZPvHxV+nwHxMNIKSOPLu8fl8E2j4cBuUt/wObVSvF4L7Ujkjv8Ab2u5n34Jw4HqcixKXcMSD9IXVzNTdYVNTA5ke60aSNIzzt0keg3GFQJdNNUTYJMFUTNc7QOqJpHBrtZ2GfhlYJS4qoAJAck289BG3fA05KBh4nIxtgnjBsABAXPup/d2H3hZLUZszZUTVbnblMsmYiXYJCRswA0gYhzkEZrr6RjiRMUkizD1j3ZO03UTIricRkTVBK0i4Lu1gLPEdJGVAuuhuPcGyph7WSwOrbEfgi6Opc0aeS8UKwCuAJloScwLHodwYhUsLRqcVbFEXGwTclaZKMyyHP4whOdUzrNWhoqM7AZSdxVxAQkhKmKt926Q5o6QdE1n00sdyc8ku8OKAJW7qJbqB08fpBtVfDRsucJax7XSuy448h/aZZWJq5894DLU2MDCjNHxTMSGUc6eSo6HFAy8KjebtwfBTqx2UsgmUx5p1fmOscLh0VQoJWDD7+asS5Mupe4KgO6TYj/IbjrHALqpz5KblYc/66LOOMMN7CpQbDtEkkDRxY772g+BxdGQeSBmcP1Qe0/y+qjkKH56RWQnMbhv6f0rEo6vu4v11/PhHL2V1tVxa6I4OgFd0hXeSWUvKgs/vJZ1tyGxMSbn3hUzt0nUMcsb7cuQ9fBR1slIV3dgm7Me8HZrsHB/GERcLKcR1+Yv6Dzwc4Tl7Mqpu2STpkI/9gfpAFWMApXxlmrSfMfRPZxBKdS0AJEKdztlnXtd4kSqUmSg6l1NyH7wx4dDqk1HkiGQ9hGXHcrF+xveNFqS/ss5Tbhs3MhJHR/GFcrbOsqJWFrrJko6mzGBiFSSj+BUkqbn7RWQBBIPUaCLI2tde6icJFx9YE0XDgH4fjxOFp0laLg0gDTfkfsq8uewJsLN+fCJgZstBJMGt1uNgFGvFkA6v/4jw6col2LjlCv4hCP4m/xCa+OadC6hKZiWQwslYStiSHQ4U6MxDhQzICX0MFwtAFysQAl/BKWXS4hKXmBRLKsyw+X/AK1JsLlnNvExXXd6IsG+Pqi6Vtnhx94R/iH2mTFHsqVOQbzVB1H/ABToPFXwhdFw5oGqQ38PyUfFZ8ulqV0zFLJUpRUo6qUXJ5axeQALALSU7ABj30UxPTf88ogAjTtt76rkTgB4fmr6/vyiei6qM+lGMBlzFkTUN3FMQdS4ch9DqPvAtS9jW6Hc1RI/Xn8fD0WkUFa4GbVt7ekZ6WPOEomhscJI9ruNAU4kpPemEP8A4i5PxYecNuB0xdKZDsPqh6k9jARzdj05/j1SZwNhAUrtl6D3bPfc/SHddPYdmEnAxqTNjOLiUxZyLWuFcweR5QJBDrwqdygZxhcxLpdTKAHMscyCfFOYeKYN7Brd1IR3Q2dLnhTlKnsAQCdMwH51EWAxkWUzCV3Q4qtKwH/tY9LAH4PEZIGlqqc2y1bhLEwsBCiSowmlZpddcCEcVpl0NQqeUsJl2AsV6NE+yfUARj2E14fJEwkymyTK/iadUq7thzO3gNvODIqKOAZTyOve8aaZth1O68p6MEuTmUdSbn47R50h2GAmENIwnU7J6nJ9/JdVFAE95PdPMR5spOHZXJKNre9GbHwv5fXr/aELxWahYSQkjzH1gkU8bm3CUP4pVxShjgD8R9014DKFRYliNhCuqcYdgnzKtxj1FM8jh1Au6vjC51a5UOr32suhgypZzJX5EP4Bw0dbW33CiaztBpISRxbh85cwLUrMoWAvYQ5pKhmmyBqqRz7SMQ2lmkWWCk9Q0XPbfIV1POWjS/BV+Wr85fgMUpgCDn6q5h87KsGzA3B+4DjU3F9Y802Vj2B4Nvf295VudIcKI0DAEBxZFg7AtlSbkXbbfpGCosfYtaefU8yc4zfObePTYnwnVdn2hdiyfr6QFVAuAQ1bHqLWrvFcfN2MVR09zlDaWxhZ/X1vaLKjflDmKLQ2wQb3hxuVwiUDciJF1lYyAPyQrMmWUF0257gxW4h2Coz8NZI3GCitDi0p8qjlVyOnkYodA/cZCzU0fZOLHbhTVmNypQfMSdgN/PQecejp5HHayowl/tTOVmdj8hygzSIxZEsqHsaGtNkQpcKmTJc2YCMslIWoqLakJDc1G1ukeaL7Lj53vN3G6FKlAx4khMKRuqO56p+xVYNWkqSjI7Kzh1JLEqykrLaIBSBo4bSPY7MlKY1DxZQCWnOEhIIdh1gWO5KOYRZZ5IqQZpg+RlmBX0Eo7YjwRiRMA0N4DcFpo3jkVbT8wT8Gf6W/eIBEuIt4nPVU65bADM7lwHsbDbmNPI+ZDRhLJ3gOsfHp5/4T3wRTtIRb3iVHzMIOIPvIfBScdMYK0heBpXLDjaBxF3QRukIrnskNlnnF3sz7ZRXLWpKm/U6gfVx5QfScSdCNLhcfBESvjqhdxs73y/CG0uCzaSQAoOEpupJZuZLjSLHVDJ5Ljmgp6ZzG2GR4JKxOszztQ2hc36vlsfMQ4hZpYgAFs/s94ekGnSZiUlRvtpCuZxc83KvDi0YTVO4XkEHKgAtFRYbXC62ocDlYDxfgaqWrWJgLHvBnZiWDkDToL9YaU0uuIDmoyC5uEY4VxcpUCCkW5gW/x1gapiIQxNkze0hUudh6lFiUsQetgIro3ESCytZ3nALMaCWyYLkNytfRxhjBYfD36IxIFuXl6wK7dO4r2tf5eo+WOinVyfpYP4HbfeOBWG5yL8j8cW+5SxjsrKQq9r3tDCnN8LMcWZoIf0PO3L8q7hVeUKStJvqIHniDwWlF00zS3OxWk4HjyJwAdlbh/lzjPVNI6M35LksBHebkJhQxgE3CBNwoamgSp3ETZK5pU453NQWq4bQTpYc7vBjK1wRjay47wQidwgH7qiOm0FDiRtkKbZYxkYVSt4dmSw6XUG0Gv7xbHWsfg4RMVS2+6pyapaApHeGZLZb2IUFAsd7epg5j77KyRjXjUPja/Kxvbr4KjU1/ZgqDtvfd/pz8Y6ItZsqKydrGX5D/AB9UMqsSC0FjeLmQlrtkpkqGuaSCh0nWLyqo8lFWdoGKbxC4V+lolzEqKEFWQOpgSw0dhdr6xyxOyvLmssHG10CxhOUpV1b6wRTm9ws9/qCnA0yjy+6uUdMmckIIdWiQNoi95jNwsvcheKolUqwmcGB0OxES1CUXarmm6nlTys9wOnQqOgGpsLlgCbcoie5uj6ajfMcL00QDO5LAlwzE7NFTn5WopaBjWW8U18azBKUokZgoi2hfXUEFIBTch9gzKidKdTSFiWpb4u4uE2UmUnUAAmxchxY/moi6GnLTlWmQAFJlLIWSFAQTI9lrFW0tNO5wkYEYRUENmBHp/uAywHZaFtQWWDxY+/irX8ZaK+zRQqwRZQZzMUEu7q876xYe626CL9brDqti4XpfcSBo0ZWpdqcURWO0sK0oCwEEOFwAFk75Xi0AxAiy6CUs8a0iP4ScAcqjLVlPIkFmjkRDZWnxCMgc992joV+dMPoJk8uhJI5mwBLPfnYc41UkzIhZxS/JTdw/T11KrPLKVD/489yejgCA5J4JcHHjZSBIWt8LcdyahBTN/kzUFlIX3SORY84pcwsHUL26T/bBjYLS0s1ibZnB2b/fhHaSPU8kqZNhZKHC6GYp0fQAFunug2MW1RubFDuOUT4+xJqVMvNdRS4ZuZdvKI0kfeuiKf8AkEo0irCLXha+Aiw/xzRimAsfGxJbbX82gV3ROIbkXF/TO59+hV5X/Woub2YBkvlJu+pDtbmDvHRsvOHfDbbXyTm3hbYdP6SxxRMdyS5PMak+cG01y5Z7i7mNjxb6+G/ouKegWJYWl23jj5G6rFU07XNYC1WKOpKSCCQRpFUjLiyZwShOmFcXEACYM3UWPwNjCibh4OWq19HHJlhsfFMtDj0mZosA/wB1vnC6SkkZuEDLQys3b8ERE4HRjFBYQhdBG66CRHMrlyvikaR4Er1yheK4XKmA5gH/AKt/KCoah7DhERSvBwss4owopVlTNC0nYa+exjTUdRqbctsVyugkktqO/JK0+QUmGLXByQywvjOFbp1RS8JlA+9iilPAr08p9k0YBjxp5NRLA/7kZXFiLEatf3naOsl0AjqpVFGJpI3n/ib/AE/CTeJplhzzP8/vF9ILklJ/9QytDWRc9/svOG5pzp6EflolVAaSsm5P3tFpAadKynQg+jkekL6N512VkFtYvsk/D8Ql2zEAGxLFx4Ab8vrBTo3Fy10FZHHFg+n2RamoZ04Z0SiEuwBzWGwuXNt4GkmiY6xIRscrtO/2R32hTUBAKR3ndJzOwABDjSzu9y/SLKR2k2WFsQsop5OaZe+5hk99moqjgEsoB2CYaOXC95WwpY1NUUgUNHitshaUVPSNlbkJcq5apZ6QxjcHhZCrhkp3WGyM8JpSqckqOmnjAlaSIyAjuH2e7Vfkt04RkusGMvbVIArOKPsxO0G74WcXBig7lSST7QJ5y5diIhHmQJzw9gEbiljAcPQkMwASCwFr6wY55e65Sh+Spqgt1jrSqil3iGQmcljZQ91W46PunofSDIHujONlC6AUBnLmhE5PaZWAJPIWIJ3YaGxZuUHvdGGXabXXi5NMmUlKXDZR5D7pPSFziSVFous/4wxYzpwYkhFh4/t94bUsehmeasyMhfYZUOBFczLFaXh8+to/KZqQ938+46fCF5GVqIwdF/x76qzXTcqQndIu3VKVLe927wO2p3iQbmwVEkoYDI7A8fXrjbPPokTFq7tV290Gx3PrDSGPs253WMraw1Ul+SdOGKxH8OkKZwGvpY/aFVWw9qSE5osxNVXFcPSDmlXTuOX7ROKUnDle+I7tVGRMY/eLnNupRSlpyiUmfA7mWTaKoBVyVUkaEjwP2iosB3V12P3VxGKTRpMV8X+cUmCM7tCgaWF27QrErFJxsVq8oj+ni6Kp1LC3IAQvFMXPuhWY7l7D7mCIoAM2sqjI1mGDKEAKVclzzgm4GAq2xl3eOfuvp2H5hpYfDzO28dbKQoS0TX2B/v4bqicKY2LeOkXCbUgHcOMRwVPR0qirIVJSRzeOPta6qdVOgwQi8ygShLrX8A3zgbVc2AUZeLvtZot80o42oKmd3QfnnDOnFm5WdqJDI8uJuUw8E4aVzEjKVF3bSAq2SwQbslPfHcrtqZUpIIU2jcrQFTP7NwcVfTxdpIG9UB4I4NVLmBc1lpUizj3S7/hj1dXiRulmDdaOGmFO0u1XK0yXTAABoQF5vlQMhJSMrggppVmetSlhJID2Sw0f9RhseJXmAYLD6qHY05JAF/H391lNARnPhGil/ih+GWbK4Hoj1DAT1qqVFqNAUUgJcuRrYk+6Gbntu+0VAI9xsCSce78/8JX4iDTMu4sRyIsQesHU7SBlZXjEjZJBpX2D4UtwonLuOfSOyytOAo8P4dK2z3YC2fgOumoScwz5dxYnpyf4QnkowH62fBXcRha8AXTtLxkfqSpLdIGc143CTGjdyIKk/wCWlf1gRWQofpZBySjx5PQuW6VAkco9HGQ8FH0hLGkFJGHYwlTh2UNYLfAW+SXTts4qYYnzj3ZkIYruaunMiYVqV2zjs0gd1v1En8+xMenSb7qNkuGuSgkqNmZ9wdjFmguwF0Rl2ytVBm1IZHdSRdt+vSK9bITlGxUfVV5fCLM/yiJ4jfZHspWqKq4eCAVSxflziTKwvIDkdBA1hu0bqajsEk6ajZ/At0aPO3T9jh2eLfDzPXobj+1Vr8Mm1LJT3UalgL8hpYCLGVEcOTulFdTPqCGB2lnzPvxRnD+EpSEgKD8x16mApeIyOOFyOiijbpARIYegaJAgYzOO5RTY7LiZRIGojrZHnAVzGXVOpw6S7LIQGJcMLwaHSNbjJUZizRlBsFpDULCUWc2f00i+eQRC7kNE8FpfsAneV7Oaq3ekt/kv5ZIF7dp5FVDjkDd7/AflGcP9nZt2s4eCEuf/ALK+0Ume+wVM3+ov/wA2fE/YflJ/tQoE0s6TKklQSqWSp1OVF2voNINpQHAkqFPXzVB759AlWnR8Pn0i1xTiJu3v0V0Bmt8ev56dYr3RjbD3sriEBjd7AjXlobM/j/SekR6q03x8P8Zvby6jxXNQEZALPqS55nUGzs3uxIG2yqeNQJO348Rnfr4pbx2o7/cJfXyvfq9y/hDKKOze8sRxKoDn2HJUKitmzAxfl+fGJtiY03CVukJXtLSKUQ4cfl4494aFUStf9neGdkrOoNaw+sIqmTWVWDlM1ZRCZNBYFvjC+pkIbpCbUA0EvKvSqYAaQBfqjHS3Kk7MRFQ1FDuJprU81R2Qo+kSpxqmbbqFZTixX587EJuNY3GouwuNa2N2obq5RzxFEjCndHUNKsVGJ5AWJB2ILEEaGIxRElW1tc2OOwQfDz2s7vbuT4/7gyW7WYSCiDaioAd4lONDJch/CFjnW2WwbHZtytewES5FMl+j+Zixrha5WQrO0mnICIorEqQVFrP9opc4FCmFzXgLNuJp6XKUsA52eKG74WppaXtIzrF8JVNUkulQ7wDAn08bkQYGYBGyy3EGPppjHdBsQpsqguWS7sP7hu8EsNxpcl4k1HvrqnxInXzEQdCrHRkeIUi6wk6vEezAV1PTumdpC+lozRwustNS8PjaLAIhSFUsgoUUn0PiNDA8ln4cLpmOHROGyZ6DFxMAzABQ1G3iOkLZKfScbJbPTGF1jsr4khQeKC4tXmYUC8MS7sx1tFgqHgWuiRIFYlUwFgGitzyd1wvUgkczENSj2nRVJtYgFk94+nxi9kLnZOFe2F5FzhDcZrUygSovMI7qRt1PKDooOQXBKGiwGPqkbFqhUxysvyHLwhpCA3AS2uJe0kpo9nk9KFhatBeF3EQTgLkbgaci9lrcriAq9xDwrLzfZKDTRjdy7OJzuSR5x4OffCg5kACzj2iYbPq5yZqSl0JyhOj3ckenwhrSTtYCHjddjnbGRpwk5DpOVQKSNQRpBLhfIWopahr2gg/T4qyhVtS7jTlu9vD4GI2CNEjrjmPupP4nKC5ADbkB928XIjwaTgKuWqbHlx/z7whdZV5zlSSOps/hygiNgZkrOcR4lLJdowFKjAVFJU4O3MknX5R79SLrOPOUVouE5sw2TZ9fKKnVQAVeU48OcIS0gLm+8NvPlC6ercTYbKwMumycpLBKP9desCSShoyroaYvKsU8nKLGFrnFxuUysANIVkq6xwlRsolr8I4VMBZz7QOJAJCpaTdfd8jrDbhdGTKHnkj3xiFhJ3WWJdekabDd0E1rpNlNJw0kvmMRdMBiyKi4c4nUHH0VKupFJ1JMXRvadkBWUsrD3ipeHQRNbmDEarLFPgjbVNndCn3CpbqSBzEKHrcSO0xJzxCtv2SHKrFwbJGnoCfOIOcNkghhNu0dt9V1W4umVK7JOu7n687x6+LL0NGZJO0dskypnFRJZ+vKOtC0LWtYALqLDuFplXMzoUyUBjrsXtzEEtnEbLELIcfj1T3GMITXyy5SU6anqduYYRe0i11mSLIFN7p/19IuGQjaOTOkqxJ5xU5aSlYGtv1RWgluCXgd5TqmargTFO6ZCwUVTPMtJWNvvHWMD3aSg+JBogLjyRrBeInSxDnx/aBKiisbhKIwyQXBRdGJE/o84EMAHNEdgLbrheJnY/ARIU4UxTBdzHWhydNXLR1rdLsKItG7CCVGJJS/ZB1C2Y6DwG5g5kbt3K65eLXQJaFEKKi5fU6mCbi+FT2ZDTdDKiSVd1OqrD85QSxwGSlXEHaIynzhrhgIQCsvZzrrCqoqDI82WffUu06eSNprxLYJcAbPbVjtrAxjvsEL2zio142NSW2+lvMiLGwuUS9xVBGMIWpswcu3kwJ8nHmRF/YuAvZRu5UuJJKVocWIHdNteX9xJ18PhdE8g2OyLpKl8LrtKRKSrWtxoOcHvja3Kav4nLYtRekonuxPU3/1Az5EvkqHONyURRSWinWh3SEqRMpaAcuut9I5cE5VeCV7TcczGCUyZijuALPvqQItfRgbuCJigLtmk+iPYLxGqZ/2SpkvnYH5EtCypg0/wcCnEHDdQuQR52+xKZabF5WiT5EXhc6nlOSFaaJ7cAK1/wAsgbxwUsp2Ch+lehldxlIT/wD1lp5uofn+oNh4XI7LvkudhGwXkcB6oHN49p3tnX1ADepHyhk3h4aLaR65VZq6duA75LMeJa4rmqD6GGVJFoYCocRnu/QOS4w2cDZr8o7K0jKuopmusy2UwyJFtNtPn8oCcTfC00MbdF3YVTE5Hdf1iyF1ihuIRAxmyBUqsk1J0v8AO0Gv7zCFmoD2VQ13j9cLR8GmBCs5FgCfPbzhQ7dbGoGtgaOamNaUFSm767v0iFrqApw+w5DCoTJ2ZRJs/n4xMBFaezZjNlT7d1ZBZaiRcsNLAuOY58rWiwMOm6Dqa2OM59Pf9bc1reB08qmphmIAAueZ3NtSSfWBJTfZY2plL3XKzvGZCVElPuklt9y34IJicQLFKHHKTMdoVISVHZt+Z5MIOgkDjYKyB1nXVamU6R4R5wsStbTvDo2kdEWo7QK9OqZ1kdwetEmYJhQFsCMpLAuD8rfDrEY36DeyIqoDURlgda9shAsbbslDTNYDxP2+USp//ID0VHFv/puYdzYIJTpmSw6S/Q/eDXFj8OWXjjnibeM38D+UTp+MjL7q5Sj5xQ7hwdlpXDxgsNntIKtSOKjM9yWlPiXMVPoQzc3TGk4mZxgK6nEZiiCsv00Hwil0TRsE1hZzKkmLQohwxs5HT/Zjg1AWV3ZC91BPlsktcHeJNOVGQd1R4BJzzWdtHcWic50sWR4vNkNCeMSxJEiXlKgxG2nh584FjiLjhZ8knCUhIqqqaBKSrISLhTEMxNhfy6QaexgZ3t1dHEjw4GqVyyZjsm/Jyw89Q8CtrGh12hW9kAkpWBzSpRD5Uk2BbQ69bwb+sYABzTClomPy8qaTULAKVOzNEHBpNwmzOGQnDmeoUFLQJT7vwMSfKTuozcFDwXQnPQpjoKgJGVQY/OBXLPTwSQu0yCxU0lV36xWUMrqwkpNto8dl0BSYHhgF21v8f2gaaYkrTUo0xNv0TRS0CXFhAT3rsk7rYUPF/AkurkKyd2YkZkKGoLeoMG0NUYXXG3NK5pzMND/QoKnhaUiQRlDZWc723O5gh1S8uvdDluLLHZlMlE0ozJIBbMNDGgDy5mqyAItgIvJkJa2b/wAdPmIGc43UA5FKDhyW2ZSSs7qV9oEfVPJsDYJi9wvfmp1cPS9kgEaEWPxGhiH6l/Vda9QmeqUcqna7He4bb5xY3vC4Tyi4psyU46/n8rtNPnTbvE3ZLsnvBHeJHdBJSxDpGYX1EWNYCmUtQcg7dTz8vTPJK9fJYv58vz94JjPJJauPOofhM+D4oCgPrZ4Ali0my0dJUsmjDidgrfbZj59d7DlYm2vPlFNrIx8jGCwKGVOIbJOcsbBiB4kEWJvzAAglkB3dhJK3i7I76cn39Bj4oLME1ROoFiw0s7b9SYPboaLLJz1L5XanFNdLxBNmSf4Zazrrq2gueTqAPIPAroWtdrAVbpCQmTCMMzMk2UlhldyLczrtffeF00mcIU5KCe09SJUpEoXUov4BOttrlIsefKCuHsJOpEQtys/oKvIWVpDCWPVkJtRVYhNn7JolTZWV/qRC4tk1bLTiqo3MuJAPWyp1GJhGiiroz+sWtgLtxZCO4pHEbMeXfP5qlMq1TC6tNht/uLRG1gwh5KuSpcC/YclckyidBFTnAboyONz9gitH7P6ipL9moA7qZA9bnyEVO4iyLml1TS0l/wB5/o3Pv4o/ReyGYLuhJ/zWfpAj+NA4+yoY/hsJu0OPr/avTPZnUAd2YhR5ElvURBvEozuEY3itN/2HwKXMY4drKYErkKKACStBCgALkm9oLilil2cixxFh/wDH3vLf4G1/S6Wl42hm7w6NBYpXIaTjUFs3Hom/g+kLKmjKkHQK2GkAVTxqDVnK+YTSFzcBVOJFPNAUx3ASLNu4Krj/AMYLph3SQg4wtj9n9JKFOFJSAp2J1PT0geJrXOJfyVkhIwFZ4yxuVS0y1zFAOGA3J6CKHt7V+iMKUYsblYXgWOdosvZyT9ukXVVLoamlJLqR+fh6JneAZXz8fvADJ3Mwdloqae2ChU3DSk6GDRLdM2GM7FXKEJKSlQflzHURFxtlDcQpGTts4KIuksxPUC0euLLGVPDpYn6bX8eqKYPIE19WBu4I08doHneWYVlPQm93pqpqfKNIXEpm5w2Cu0+ukVOQ79kfodRyIjkGoPSyayyv2q42ulmLpgggTUZpawdie8GbUfURoqGnEnfJ2OyplkOnzWcYVQuXL/YQ1lkthAPfyCPLo5Y/7JuQ8jkNudxAoc45Av8AFcbchGKarIRlbzgLTzRxKlp1OW5nU9Y8G3KhdWeMcB7BWReUltU6eo5fOCTGY3WUmPukCbiRp1lB70tYIIuGez2u4sRs40MFsZrbcbphT1xjIa/b6f0uK6oExR7MWV7oF22Dk9NY8BbJwjp6hhZcG9+a+pMOXLvmufhEXytfiyVQ1EkLrsK9xATMpDtzbn8xHY9F72U566aQWuoOGakImZF6HTTXxMW1DS5twg23ITsrC0TLi46evxb4Qt7VzVS4FT4ZgSQqWtrqKwfBWl/IRySoJBHko2OyOzq5NPLzqLTUOLaqGiR4/t1gVrS92ERT0r5n6WDKy3iPtZ8xU5Zcq0D2SAbJHx83eHMLmsAaE2fw8sZ3UIw+U81KToTF8jrMJCXOaQdk701Cg2NresKu0K4qOJYR3CQNN+u0XRy5VsJAeLqthtKFLQkkAE/jx2WQhpIWlgiAsTsts4Y4bp5KQpKcyj+tVz5f0+UZmorJHEjYJVW100hLDgdB9+qZkS4Xue4pWSpkxxpuoldQQ0jdRXxMWdrYryz/AI29mtPV5pkkCRPFwpI7ijr30jn/AFC/jpDSk4s6M6XZCsd+5/Lfr+UIwemVKlGVNTkmIsQ9jqygdweYjsrtTtTTcFeljsEG4ko7BQF3HTXl1356XGsHUsnJBtwVTn8UVMiTklKWkPclw+721a2lteUEMp43uuVd2gQHF8TqKtKe2USECzgg9R4+PSCY444f4hRc+6D4ZU9lNA2dolOzWxEUcul9jzWlYZVBQEZuaOxWojV2cgG/x+8QieQdKNY47IdV0xT3hod9PKD7YRUUod3SuJc8gFtSIg5gJyuVEIe0hMfB1N/JQoi6+8d9Q7esAVjv3COn2SCR/dFkzIpzygIlCGQKaVR8/WPAEqt03REpDCz3ixrbFCPueST/AGvYIJ9KJwHekEn/AMCGV5aHyhtQSlj7dULI0uYR0WUUuMypQeylNYDUKDt0AdrvpsdIbGBzt9kNHTveeiC4/RzUTXqGStaUrYv7qrpZgRlbSDmtDBYIzS1uGp+paKbJQBM72UXUB8x9Yz7pGvddmFE5XQqJStFAHeJgEbr2glUcXxJkMqYSBoCXbw5RcwOcbLojI5LPcSqO0WTttDWJmltlBwKdeGMByoSSO8oAnp/qFVTUa32GykDiyI11I1mitjlG6CYxSqljvWtYQYw5sooDSUJWXNh84vkmDRZOOG8PfN3zhv1TJSy1JZlqFuZhe6S/JaQcDp3DIVirxipQkBBBTub5h11aPMbG7fdK6rgPYu1tyzn1H9LiRXlSVFffUQA5AsCzsf0qdKTp/VpvaAG3ACNhgY0NEYt8c+fUb/Lfl7Np0FwArq4ukcy3dAKS29xs8dVjmuO9v7/r3sglbh6pawWYg9NRqLEsRuIuDrjSUqqKUOyEz4JME0FtRtyMLpwYzYpO6Mo3VpAkqSqwNzsLc+cRZKLWCi2NxOEi9r3lDIcrli2o6iDbYGU9pqhzW2ePUJo4b45XTMhf8yWG/wAkjpzHQwvqeHCXvNwfkV2dkM2ditU4f4lk1KAqUsEaHmD1B0MIp6WSF1njKTy0xbkZCOCanVxFQZzQuk3tZdBQ5x62lcyvRHQQV5cqEeuvIFxNh2eWVJHfS5BGvh5tBMM2k+BRMB1nQ4rLKziGUkHOQ4cEPd935kw+ZTuOyBmiLHkHklar4mMwnIi302hgyn0jJUGQvfsFSXOmkaDb0ESuwc0eOFVBF7IHUJUFd4EGCmkEYQ74nxGzxYp24YrnSH1hNWRWOFpaGTtIwSm+mmuLwoe2yZgL2qnAIy+LDpt+dIYxSa2Z3Uo43a9SEy1x52yYOanzh6sQJSQAHb4QolaS8rMVsD+0PRFJmI9WitzEG2nVOdjKEXUpvOLI2X2CtFK62yX8Y9osiSCQSs7BP3MHRUEkh6KMsLIm3ekLiH2qVVQhUpCUypagQW7yiDYgk2AI6Q5g4XHHYuNylDqkX7oslOloZqk5ky1KTzAeDS9oNiVwSAKtUrWpTqzE2DqclgAAL7AAAdBFgIVLpLladxDxOkJKUnMo/W5+kI4aU7lXQgvcGhJgl5i5uTvBxdYWTuGibbzXczDXD6n4xATWRjuGgi4QyppssEsfdKqim7NabhVUnIFDcD1EI3NIcQUqOFfw3EZSJmeajMA5y/eL4iGm5CrKTeLMSE+epVgVqcAbAD7CCo75ei6WASyNj6qCjlXAil5W8powLNGwRBKDsHYOW5DU+EUplcNGV4pP5Y/KPEELocChxdCiBoRp0NoIa67bpLNGIpCzluPJXJNcA4OUpKUoOZLlnCnBGhtqC7WPKJi6odp3vm9+nUe7qKqrDNIly0hQyliEsEqUb3N1EADU6h4sLmsF3IB3aSEhnqeSfMJwVKZSBlAUEgEsHYddzGaqKpxeTfC9I1t1cmYKgi7nxigVTgot0jkh+IYXKloJLAAanaCIJpJHhoRUZaeWFj1fWZ5qloslyE+HM9TrGtjj0sAKzs8xkmL27cvJTYJik2TOBlzFJexY2UORG8QqIWSR2cLqVHK4VDen1WlyeJalUtCU7cnu1+u0JTTxXvZa3/b4NRefnyuiSeLKhCpSJiSgKILncBgdPzSKH0TbEhCHh9O4uLcmyfcMxtE0sgvzMKnwlu6z9RRPiF3YReKSTbIQKimB3HjEAcqQwvzd7TMJ7PEFBOixm+h+kbPhVRrpQTywjaqEyyMcP+Qz5jB+ypYfQ8hpF0sl06oqEDki0qSIDLloIoQvqiiSsMoAiPMkcw3C7UUUU7NEguEJw+V2U0yydNDzG0Fyu7RmtZeKE0s7oCdtvEck8Yep0iEkosU3ausRDAHyidM7cImDJshXaNc7awTa+Ea6zWklCcPxKaSSlakgkkAEhhBUkTANlnqVxmeXHYnHx9ETNbMNitd/7jz8fKB9DRyRxp2kdD7+qp1lNnuVK+JNnbd2i1jw3kh5aIk2BI/wlbF8PmIuTmTz3+EMoZWOwMLLV9JURd52R1ymPgjhdMxaFzCebbeflAdbWObdjUG2INbqO60+VTSpSWyhoVBzibhDPdlKeMUNMqaVDKHvtB0Zk04VeVn86lWiaoL1BaGOtrmd1OKSIiTKPUKA19foYBkK19LGCAERpaZwssSlKQSxAJdQSAHBA15RBoucoqZ4Y2w54+RO2EuY6wJADXNj479YMhGUg4k4aVLgNXNly02zJNwDYgbMY5OxjneKyb5eS9r+Klj3UAEW7128tD5x2OkG5KjrQPDagqnZlFyQYImYBHYJlwlwFSL9CmqgXeFb1vaU3KP8NLQKqUZpAlhYKn0Yd6/MOBHacjWLqXEg80zxGO9bHrj7q1xrXyp1UtUjL2TJykJKQTl7xYgXcn4R2pe1z+7sqOD00sNMBN/LO+eeOvJCE4CV/wAwk3GgO0C/qtHdQlaQ+cn0Ral4UQUNlcm9y/1/Ggd/EHX3Q3cG6N4Rw+iULgPAM9W55UZKjFmo2Ei0BE3QtyvZ5ADmONFyuMBJsss43xYz5nYoJEtPvkbn+nyjTcOgETe0O52V0sZk/aGBz8fD8oBIwdBGh+MHOqXXREPBoS0YXNVgmVlyyXTcp1cbt1jrKrV3XKFTwExWmgORuOvWyYsJqWSlQPlrr00/cwI8EOITuHRLECBv73TfilL/ABMinO47RJvocuZPokx5hu1J2WgqHg7YPzsqXCsydKm9kLX5Ophq0CVEYfyuUVWsjfBrdnpnHqtToKkLFi/UwhkbmyyE0ZYcqyreKeapCwX2lKevA/sPzEarhQtTE+KfxAa4x/1P1CGUamEEvT+ntYWRCnbU3ZrOz69X1bS7E6RUAL5RxLrWb7953wiGI4cmWlBExKypL90uBcBtGf3nvsPOySMNGCqKerfK4gsIANs/Xy25f0mYvMapDbJS/wAT94JgbeH1WZ4zOGV+P/UfdOeAd5IhNVd1yPhmDm4V7FpRyeBHq/2iFNuSj6Z4128EncTVmSXlB7y7eW5+nnDWkj1PudghuOVnZU/Zjd2PTn+EOwidYfP6wRO3KWcOmIYM+/X4+iOS1O351gNy0Ebj792PNShP1Bsen4/WIojSL28xseeVFVSQUHQ7EBuvpE2OIcg6mJj47EX7vTofeET4FmMrwLRTW9Vi6hmkkdE2cSSiZKim/wCfnKKaVw15Sp4yk7AcB7WWVFakkKUG6DRujcoaTVGh1gFc1oIuvfapRiROzBrl/GI0gLrhHGbQA4ckBoZwULHrHJGEHK1dHUNe27SrpqUoSQWII8DoWY/pu2mrNpEGDKJqHtsDe1v69+t90r4rPMxbABzZgANeQFh4QwiFhcrIcRmBNgn6VhaUyXXZkgfANrCl0pL8dVnyUiY1IAJa/LQ+ohvTuuFKPKI8M8HTqlPaST7qmYg7a+hiE9U1h0OCMgu1weNwjVbg8+lLTpakg6LZ0nz2PQwDdrxcLZ0Ncx2Lr5MwHQxSWlP2TNI3RLD8OKy5skc9/tAsswbsqZ6trRZu6a6WRtCx70kkeBlFZMpoGLkE991YEmIXVWtdpkxy6iXpO9oHEyadIkSyDPXYf2DdR+ghvw2hMp7R/wDEfPwUhIWFoH8nbfnyHzWeSJeg9T9YeOcnMMVrNCKU8vSB3G5TiJult1MYiVcN1BhNR2c9SQerf2qcKHztFrhdoelOkCWSDycPD2QVpeASAqQpFmC05f6g9n6EgxW0b2SiteRM153sb9ED4srAieVJ7vZd1JFiw/0YrAJdhMKCMfp7ybEXN0Iw/jurSSECWUk/qSp/iFDV48+ghtndLZIGTvuBYck3YfxfPUO9KTffMfqIUy0UbTh3yXDwyPqgmM8OqrZvaqISvRLCwF9eesFU1WKdugbK4tijDb/8UpT8PXJWZawykliPr1DF/OGYkDxcJnBZzQ5puFIhURKZRvFrFdVlaAFLWrUuTuSfmSY61rnusN1TPUQ0sWpxs0e7DqUCokdtMKlfqPw2Ag2Q9mzSOS+dVFUaiZ0ruZ+HQfBPmF0JlAKF079ISTP7XHNX01SY3jOLqCqxcTv+u6NlHR9LDeJxwGIWdunp4lHEf28nryS5jPDRW6xMUVf3AN0AbQQwgq9I02wkdXMZnl7jc+9kFoEFBKVBiCxEFSkOyEw4a7FkfolaQFJutNTHu3v/AJPUclfQeTaK+TeZGovrEAiHCw52x48/U+B8EQxpSUyGzIzJKRYOSpiVXB91SVI15NsYIAACT63GQm5sfl09b32635i1DhQhnHO/xgOsveyzdUbvd5prxapHZG405E/KBoP5JU9KmF1DJU0+YjvGyTlGzagudn6QzkORhXM2SfxTjcysnKmTC50A2DchtDKFgjbZQcblfcLYbUTpmWSLC5J90fv0imrlijbd+6OoDOHftmw+StY9STkEpJdukU00kbshMaszkboRQLCVoWQ+VQJB3YvBcmWkJWIw8Ec1oFXUAyk5XykWOZvC3hCZjCHm6SvBBsUmYtIVmdQ7u2jtufDxaHEJGnCvjtZbP7J8bphKEoJyEbncnx5vCqpDmyXciRkYWl1VMiYgpUAQREToIwVxry03Cwrj6g/4+oSu60KuxLkDo8Thb2wLNim0HEDHl2R9ES4fxeTPS6Fh2uDYjxEKKqmliPeCcsnZK3VGbpmpgOkLnXVEhKuZmEQsh7XKhmYhLSe8oeAuYsbC92wVgge7YJY4r4vmS5ZEhBKjoT+fnSGNHw9r3DtDhWPg7FmojU7py9T9lj9PUrXU55pJWolydXaNU9jWw6WbJRRTOdXNdLucfLCY6TnC562dP1ROUbxSN0xP8VNWrSVHIkpTYMdbAAv4kEs7CJPIvhQp2vDRrNz19cW9Eq1NcBUZwbBkltwNfVzBscN4dJWNq+KBnEu1Ye6LNNuYG/zvZblwGqWulzggAEE8nT1ck2/LQIxthnkvcTlLpgWm4cMeR+W6R+KKVSkLWQWKyA+rP6h/lFUTrOVlbOS+OBhxa5t15fLl4qpgOG7kRTUzckziaGtTfSU8KnvVckiN4bQEnSBSdRsEuqJwAh3tH4OmT5JnUziolpsA38xAuUEaEhyUvu43hzQTdkdMuWn5Hr+UqFTI03icQfqsGGMT3YFz/jf4RpDTRWurBxis2DvkrtXhFQZYmzHPjsPDQRBk0TXaGoaoknm70rr+/gr3DIdYf3WOlr7X/aKqoWag3YWq0FK1OSoAJAewPq9zGce79zCky9kq4bhzBKQLAADyg18upxJV10TmUVvKIh6jdJ/E9EJcxCxooMfEaebfKGFM/Uwt6JlQSWdYr6h0vy8uV+Xj4RCRa6mJxy/r0z/aukNrrzPS0VE3RbXMx5k9PXx++6DY9iSUApSXPIF/M2gunhLjc4CScU4i2Nha03d4ePXoh3C2LrlTAkh0LU5O4OmvKw+EEVlO17b8wsfGZD6rTqJpg7xsXf6whcdBUXMXU7g6UsgpVlDWHr9YJbVGyhYhZXhGHGomZR7u5+0Np5hC25RtLTGZ3gt14MwFEmQyUs8Zaad0zy4pnO5sRDG7BAeNMGGrRfSzFpsjI3iRiy3E8Pyl06xoIZbixS+ogLTqajHB+KZnkKsb5SwfqPqIorIbfuBJKpuo6h6ovX4OL77ubgdTzPIQPFOQgxcJeWDTrC0lVj7r6ctdVG7nYWEHgiVtiio5Ezn2oTwCEkvkYF3DhmJb1gMcNubkq8SBLvFfFcytCRMZ0Fg8F01KIXXuuOffChwDCisgkHXo/i3KOVM4bgKnUWm7UZmV/wDDVcmUqars1++AfdBsCxuL+gMCdgJYS/TkeCbUVfMJA1zrjxWqyuHUEe8tQ/yN4SF+cBMHcQeDsAfJXJOBSk/oB8b/ADjnalUOrpXc1xW8PImC4EeEhGy9HXFu6S+JPZgmaCuWezWm4VzIuH5wwpuJPYdLhcKEzoZ7Ed13UJCZSVHMA6TlUUl05gWLHk8MSGkYR9NxQNfaTB59Cp1V8saqA839BFfYPOwTtvGaRou6QfX6IVieOggolPf9TM3hu8Ew0hB1PSfiX+omvjMdPfPPb4c0NoKNSzpaz+EFyPDRZZAlaZwkkSQpCiQod5sxFgL2dgSHF+kLJW6jcqyOrlYNLXYRjFZiZ5SiW2ROrabN9m2aA53iMeKa8Ngc9/aOV7DMKOgEKZJrp3NUBoTPQYM11QO4OOUomrb4CMSEBOwiMZtlL3uLl2qdq7ANcnQRcHPkNguBqwfiU4f/AMsqZJU6WJmZR3BMHvEHd923fnGnhbOKYMPp1t7+S4S1rrnf7ofxPjCKgJlySzPYt3uTROnhdGdT1VLLqRThTCCpSAUh7Pa3WBayowbIcZKbeNMUTKlpkJspfl3Q2Y/TzPKF1LEXkv5D6o6GIuN+ikwyjBUmKg/KgUVkYUVlTB2giIalWVnHtKpD2coI94TfgAlX7Qfw94bI7Vtb7q2ON7yNG4QvBqGaUhwH8/Lw+MSnmjacLUU0kojDX2ReZwyVjvHy9YFFcG7KUjO0N3KL/wDEE8o7/uJVRp2dF3K4RA2jjuIkqHYNGwV+moVyvdunkYpdM1+6plo2yeaN0tSMtwX6/wC4quOqWPoZWm2m6SeF50ulOWeMihzsDdnB3EMqxj58syE3haIRodg+9k0zfaJKlKCU5lcykaePnbzgSPh0hF9lXK2K4Ds3+SqYjxgqtHYypOZR0Vo3wF4tFN2XekKughaCTGceOyrYXwBNWP5hI3te5PM6x2XiDQbtC87sGNs51yq9d7OJkuYmZLUXTcaesdZxdpaWvCXSUscpuCjSVqCcqksptOu56xS1zXZBSappnRGyW8ewtOXR3sNbrJcnry84Op5iChWktKCr4fKXLWD/ADDfeCxVA4Uw8ogjhg2Oxcj5p+0UGsUg4o1TUaZUvMqzBxzB3A5g8oFcS9yughfK4NaMlIuM065i1TD7xL+HLyEM4JGtGlPJ+FmNoLdwtk9lnEnb0olrP8yV3S+rbGM9xKHsZTbY5Vcje0YJRvsfMfndP6EZoWh2o2CCJ0r2sqUSkFSyAALklh4vF1uQyVFjXPOFkHHPtGM0GTRnumypo+SOfj8HhxSUBb35vh+UwhiA/jk9fwk7h6Zl7qtDsfJ/ODajPeCGnpnMF0UxjCJZAIT8IhFM4c0uc0hCaHB0Egkev7Re+cqBumrApKEIZgk3SSBzDanxUzc/KKHSG6jkpV4jxjslKloPfu63dge8G2cv6wZDDqFzsptbZaF7KMO7ShQtVyVTHJuT31RneMOIqCPL6J3TVHZ04A8fqVptHSpQIXRi+Sg5ZXPKkn1iEC5Ai5xaoshe84CBY5xZJkSitlLbRKElXqAw8TFsEHakAY81eKZwy7CyzG+LZtcm6iiUdZaC3/3P6j00htFStgON0JK83sMICcKSwZP7QT+oKGypqLDUgghIH5fwiEkxIypNic5PGDTESEFalCw1NgBu55QplDpHaQFaIizdKpm/8hUrnJLoSyUJ0JAOvmST5iD3D9LEGHc5KcUkRMdwtDwuSoJTmBBb5QjL2lxsg54SxyN0eJdklQYEkfCDKep7MEdUK6O6ROI055ocFh8zrbXaLYiSCWp3QUpazUea7pDLSBcDxgeRkh5Jq2J1sK+meg/qT8RA+h3Re0PHJdCckbp+Me7Nx5Lmhx5LxdWgakR0QyHkvCJx5LhWJIGgJiQpZDvhSFO87qouvJP6R0YQSKRoGVcIABzX/9k="/>
          <p:cNvSpPr>
            <a:spLocks noChangeAspect="1" noChangeArrowheads="1"/>
          </p:cNvSpPr>
          <p:nvPr/>
        </p:nvSpPr>
        <p:spPr bwMode="auto">
          <a:xfrm>
            <a:off x="457200" y="730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9" name="AutoShape 10" descr="data:image/jpeg;base64,/9j/4AAQSkZJRgABAQAAAQABAAD/2wCEAAkGBxQTEhUUExQWFhUXGBobGRgYGBoZGhsaHBwaGhcdHBodHCggGBwlHRccIjEhJSkrLi4uGB8zODMsNygtLisBCgoKDg0OGxAQGzQkICQsLDQ0NCwsLCwvLCwsLCwsLCwsLCwsLCwsLCwsLCwsLCwsLCwsLCwsLCwsLCwsLCwsLP/AABEIAKgBLAMBEQACEQEDEQH/xAAcAAACAwEBAQEAAAAAAAAAAAAFBgMEBwIBAAj/xAA+EAABAgQEAwUHAgYCAgIDAAABAhEAAwQhBRIxQQZRYRMicYGhBzKRscHR8ELhFCNSYnLxFTOColOSFiVD/8QAGwEAAgMBAQEAAAAAAAAAAAAABAUCAwYBAAf/xAA4EQABAwMCAwYFBAEEAgMAAAABAAIDBBEhEjEFQVETImFxgfCRobHB0RQjMuHxBhVCYjNSJDRT/9oADAMBAAIRAxEAPwBarZipB74uz/Z+UJWM14CcVNA5ueSgpMUXPOSXLMxQDsEuWezkXa+5i17OzF3GwS9tM4mwC7n8L1szSlUH0dSAPVTxxtVC3/l9fwrRRydPmFzRezSvWq6USm0Klv8ADKD6tEn8SgAxc+n5XRSuBuSB78FpXDnDNRIR/NnhRtZKS3XUxn6x0chu0WTVlS0MDTk9UUmTMpY62haWYuFNrdQuFKC4iChsVFUSAsEHQxJry03Cmx5YQQsY44wyZST+4T2S9BqAdwOh1A2uI2HD52VEdyMhUVkFrSt/i75HogkkKUxOm8FuIGyhBT6iCdkZp0fnheA3FaeJgAt78LK9TK7vX5RS4I6K2+3UDPl78VYWmz6joCwJDs/lzji6Wg9077Zsbgc7ePMopgNXsdR+CB52WN1iOJ0fYSd3Y5H4TPIxPs2UDcRS27TcJQVmPtF4kTPV2SC/ezLI0caJ9X8hDrh9O5t5X89lWUz+z2R/JuAfH7aQDWu/dK4xMtFKAWsgfnyhRVOBsntC2ykxZTSVdbfU/KKqYXlHgnFMLyhZhS0C6mpXlBKQ5V4EsB5/eNQDojHVWSEPqDq/jbP4ROqwbKdL6fDYdIH7U7JoxsT+94IFWYUMwUkDMDsLK6H7wSyc20nZK+IcHbL348O+R8/yi9DVkgcuXLpAz2WWWcxzXFrsEI1TTlC4im9lWWlHsV4smTJIlrTLs1wljo3gPKL3VDnt0lebHY3SGul/iKhNwEo1JPM3jxk7KM9StBw6msO0cta4Ww+VLljKzsPSM3Uve9xJVVfNI59jsmNBBEBpUbgrxSL9BESF0OwlH2jYv/D0yykjOoFKR1UGfyBzeUM+Ew9pUAkYGVcHBkTnHpYeay3hCmmUp7ZKgkNd9CNb/msaKtLagaCEHSVX6cm4u0jI+hXvE3FJqpoQFlbbC0tI6D9SusdpaIQMva31VEs7pD0Cq/wbpLbCLGuyq9lUqpAyvF7SbqBQmTX9mtrt8YvdHrF10NuiQxNSh3bnmQYo7MDdFw0T3lSU6pg/VYchufGIuLOiaR8G1DJsrZnnf5iKsLh4A/8A9vl/at4hMCh3iOb62P7xRGCCtbVOi0294V72UzB/HkDeUr0Uj7x2vB7EE9fsVl5SzU4N6fhbaUwlJQN140QLl5SFvOK3kKOUj8a1ipM2Soe6p0keFxf4xfTxCRjgnvDWtka5pRXD6sLSCD5WgGSItKomiLHWVpcDlUhKntAw0TqclrpBbxF0+oHxMM+FTdnNZFwt7Rj4uox5hZVh5zANGmkwVOibrGEXly2H5v8AnygYm5TuNoaMfLO24U8s3+n3islFNaRjPxGb8/T3yVuXVKSnID+lQPeI97UkGxUzp+GrRIOwqnQtc7Vk5FtibDn5Xzz+aXuIa0y0BSFFCioMxII1Ju/gIKpow9xBCz/+oJAIWjVck8xkYztb38hCsbWUsqYovzUYJFM0HAWUuEOkJKl23ghx0tVZW18FyCiSkFg/MAjlv4xmajvyGy9HhHaNDDx1+fyaFNRhwC0FGO5dBuLcTCZRA6geJ1gvh8Jvc804pY9N3u99Ec9j+FpTRGatN5y1Fz/SO6nqB3SRzeH1gXWPJZ2unc6TulE8cw2TOBCQEr22fUEdIHkY3ki6OqmhILshZnilAZaihQY8opDrLXwStmbqGyUeIEKQkLR3SCxIJvye7dIY0rg+7TlZnj9HotO3ng/ZVMMxuo/qBHMi/pFk1PEOSSU7XPOdkTXiMxeqvhaBxG1uycQ0jeiklKYcrRBwuU5jjxlXKXEJiGKFqSWHuqb4RW+Jjtx8VaWBzci+B0PwutA4P43zkSqhXIJmGxUrRlaBzsRrCesoNI1R/BJ67hgDe0h2G4/HvywmDHeJpVOgqUoW25wBDSvmdpaEBDRudl2AsXx/iKbVzivMw0SkXYfeNXS0jKePTbzK7PC2SwGwQnG5NSZdxNysCXSpspuLtBdO6HVuL+aXT0haLhBqFWU8jBUneQNkySq0qGVOp5QCWaTcrtromK+f/BqpBKllKpgWVMe0cAAAHQC3z5xMTsAso6Ckqop1CYQtJSeRDf7goPBb3SiaaO7sovRyrQK8rS0zMbIjJR+1+Xz/AAwO4pvE0WAO22eatKlNpYbOm/qIgTlENhDhd26UqjE5k33Qw/L8gSOUM2wMZusLLxGaXA2TV7IwU4ily7y1j1SfpAfEyDBjqPuq6a+sk9D9l+gVGM04qwBcCKiur5RblFZBXQLrNPaZjKCqXKFyhWZR2FiG8bw4oYXZJTmhaYm6jzV/h6oSqWkIYNsNIBqWODjdE1AzcpjUgkBjfeFrjlLQQCVUx1A7Fb6AX8rxbSm0rVfRk9s2yxjCpOUHz9dI10zrlMKGMMbnx/OB4K7NnhO/5vvFQYXI+Sdsf8j06fH05/RR09SpZZCVKP8AaIk6PTubIE8Uibj6fPrgol/CzS4MtdnOzeOu/wBN9qrs6r3+8Q+/t4DkPZWeI6OepQeWoJAfnfw1/DDClfG0YOVmeKVZqJPAdUCTS3YQYX4SpM/C+AmYpKjpC6rqdILQo2JWpURI7iSRbx/NBcNCR8gaLomCEucArNdUZEsPeP4TC+NplfcrUUsAwOQWb8QVhqJyJMvUkJB6/qUeguT4GNJSRaG6nK6skIb2TMk+/ktlwsS5clEuRMAyICMpLAgADweOGxy0pK6JwP7jcdRyVHF0KV/ZMGhI15B9w7RAnkUZTloF92oAVirBlzDlnJJAP9TfpPMiKiMpm29Ie0YLsPy8Un41hJKVylAg6OdiND1vFsMhY4FMaqNtbSuYDuMee4SdRpZkkMRqDtzhlIb5WSpIyCGkefh1RqRLDCBCStJExtvfopUo6+lt9I5dWBpv6KaXLJDjbpp4xEqxoJA646L5CdDyvr+PHl0gfXqff2WgcH0MqqlhUxIUpKmUSAWI8RZwQbQtm1Rus02CScSkMbrDbknKmwWSl8qAB0t8oDcdW5SZ1VIqnGfZyKGcpgDlIB3cxbTsBcG23IXqeR8kuTgL8yT5rrUeZjXtFmgJbNl5KasDp8qQ+pufOFtQ/U5cGEy08gi+0CErhXeI4WianvfuDzEdZI5huF1jy11wlT+FMpZQdtDzF2bxgvWHi4WsoXiRoIVySh2YP4fC/KKrp02zedvv78E0UWDU5QO1qxKWHBSQVAsbEFIIZranQ+AtbE22TYoJ9dOHftxah4cuoPjdL3GWEppghICbuXDObD0/3za6K5Cwoeqfs0nf/sZO7hY/9SfpEOID/wCOfT6omlN5PQr9ApVGXN7oghCMc4ikUyf5irnRIuo+AHzicUD5DYBEQ0r5DhZpj/GFRUuhCjJlHZPvHxV+nwHxMNIKSOPLu8fl8E2j4cBuUt/wObVSvF4L7Ujkjv8Ab2u5n34Jw4HqcixKXcMSD9IXVzNTdYVNTA5ke60aSNIzzt0keg3GFQJdNNUTYJMFUTNc7QOqJpHBrtZ2GfhlYJS4qoAJAck289BG3fA05KBh4nIxtgnjBsABAXPup/d2H3hZLUZszZUTVbnblMsmYiXYJCRswA0gYhzkEZrr6RjiRMUkizD1j3ZO03UTIricRkTVBK0i4Lu1gLPEdJGVAuuhuPcGyph7WSwOrbEfgi6Opc0aeS8UKwCuAJloScwLHodwYhUsLRqcVbFEXGwTclaZKMyyHP4whOdUzrNWhoqM7AZSdxVxAQkhKmKt926Q5o6QdE1n00sdyc8ku8OKAJW7qJbqB08fpBtVfDRsucJax7XSuy448h/aZZWJq5894DLU2MDCjNHxTMSGUc6eSo6HFAy8KjebtwfBTqx2UsgmUx5p1fmOscLh0VQoJWDD7+asS5Mupe4KgO6TYj/IbjrHALqpz5KblYc/66LOOMMN7CpQbDtEkkDRxY772g+BxdGQeSBmcP1Qe0/y+qjkKH56RWQnMbhv6f0rEo6vu4v11/PhHL2V1tVxa6I4OgFd0hXeSWUvKgs/vJZ1tyGxMSbn3hUzt0nUMcsb7cuQ9fBR1slIV3dgm7Me8HZrsHB/GERcLKcR1+Yv6Dzwc4Tl7Mqpu2STpkI/9gfpAFWMApXxlmrSfMfRPZxBKdS0AJEKdztlnXtd4kSqUmSg6l1NyH7wx4dDqk1HkiGQ9hGXHcrF+xveNFqS/ss5Tbhs3MhJHR/GFcrbOsqJWFrrJko6mzGBiFSSj+BUkqbn7RWQBBIPUaCLI2tde6icJFx9YE0XDgH4fjxOFp0laLg0gDTfkfsq8uewJsLN+fCJgZstBJMGt1uNgFGvFkA6v/4jw6col2LjlCv4hCP4m/xCa+OadC6hKZiWQwslYStiSHQ4U6MxDhQzICX0MFwtAFysQAl/BKWXS4hKXmBRLKsyw+X/AK1JsLlnNvExXXd6IsG+Pqi6Vtnhx94R/iH2mTFHsqVOQbzVB1H/ABToPFXwhdFw5oGqQ38PyUfFZ8ulqV0zFLJUpRUo6qUXJ5axeQALALSU7ABj30UxPTf88ogAjTtt76rkTgB4fmr6/vyiei6qM+lGMBlzFkTUN3FMQdS4ch9DqPvAtS9jW6Hc1RI/Xn8fD0WkUFa4GbVt7ekZ6WPOEomhscJI9ruNAU4kpPemEP8A4i5PxYecNuB0xdKZDsPqh6k9jARzdj05/j1SZwNhAUrtl6D3bPfc/SHddPYdmEnAxqTNjOLiUxZyLWuFcweR5QJBDrwqdygZxhcxLpdTKAHMscyCfFOYeKYN7Brd1IR3Q2dLnhTlKnsAQCdMwH51EWAxkWUzCV3Q4qtKwH/tY9LAH4PEZIGlqqc2y1bhLEwsBCiSowmlZpddcCEcVpl0NQqeUsJl2AsV6NE+yfUARj2E14fJEwkymyTK/iadUq7thzO3gNvODIqKOAZTyOve8aaZth1O68p6MEuTmUdSbn47R50h2GAmENIwnU7J6nJ9/JdVFAE95PdPMR5spOHZXJKNre9GbHwv5fXr/aELxWahYSQkjzH1gkU8bm3CUP4pVxShjgD8R9014DKFRYliNhCuqcYdgnzKtxj1FM8jh1Au6vjC51a5UOr32suhgypZzJX5EP4Bw0dbW33CiaztBpISRxbh85cwLUrMoWAvYQ5pKhmmyBqqRz7SMQ2lmkWWCk9Q0XPbfIV1POWjS/BV+Wr85fgMUpgCDn6q5h87KsGzA3B+4DjU3F9Y802Vj2B4Nvf295VudIcKI0DAEBxZFg7AtlSbkXbbfpGCosfYtaefU8yc4zfObePTYnwnVdn2hdiyfr6QFVAuAQ1bHqLWrvFcfN2MVR09zlDaWxhZ/X1vaLKjflDmKLQ2wQb3hxuVwiUDciJF1lYyAPyQrMmWUF0257gxW4h2Coz8NZI3GCitDi0p8qjlVyOnkYodA/cZCzU0fZOLHbhTVmNypQfMSdgN/PQecejp5HHayowl/tTOVmdj8hygzSIxZEsqHsaGtNkQpcKmTJc2YCMslIWoqLakJDc1G1ukeaL7Lj53vN3G6FKlAx4khMKRuqO56p+xVYNWkqSjI7Kzh1JLEqykrLaIBSBo4bSPY7MlKY1DxZQCWnOEhIIdh1gWO5KOYRZZ5IqQZpg+RlmBX0Eo7YjwRiRMA0N4DcFpo3jkVbT8wT8Gf6W/eIBEuIt4nPVU65bADM7lwHsbDbmNPI+ZDRhLJ3gOsfHp5/4T3wRTtIRb3iVHzMIOIPvIfBScdMYK0heBpXLDjaBxF3QRukIrnskNlnnF3sz7ZRXLWpKm/U6gfVx5QfScSdCNLhcfBESvjqhdxs73y/CG0uCzaSQAoOEpupJZuZLjSLHVDJ5Ljmgp6ZzG2GR4JKxOszztQ2hc36vlsfMQ4hZpYgAFs/s94ekGnSZiUlRvtpCuZxc83KvDi0YTVO4XkEHKgAtFRYbXC62ocDlYDxfgaqWrWJgLHvBnZiWDkDToL9YaU0uuIDmoyC5uEY4VxcpUCCkW5gW/x1gapiIQxNkze0hUudh6lFiUsQetgIro3ESCytZ3nALMaCWyYLkNytfRxhjBYfD36IxIFuXl6wK7dO4r2tf5eo+WOinVyfpYP4HbfeOBWG5yL8j8cW+5SxjsrKQq9r3tDCnN8LMcWZoIf0PO3L8q7hVeUKStJvqIHniDwWlF00zS3OxWk4HjyJwAdlbh/lzjPVNI6M35LksBHebkJhQxgE3CBNwoamgSp3ETZK5pU453NQWq4bQTpYc7vBjK1wRjay47wQidwgH7qiOm0FDiRtkKbZYxkYVSt4dmSw6XUG0Gv7xbHWsfg4RMVS2+6pyapaApHeGZLZb2IUFAsd7epg5j77KyRjXjUPja/Kxvbr4KjU1/ZgqDtvfd/pz8Y6ItZsqKydrGX5D/AB9UMqsSC0FjeLmQlrtkpkqGuaSCh0nWLyqo8lFWdoGKbxC4V+lolzEqKEFWQOpgSw0dhdr6xyxOyvLmssHG10CxhOUpV1b6wRTm9ws9/qCnA0yjy+6uUdMmckIIdWiQNoi95jNwsvcheKolUqwmcGB0OxES1CUXarmm6nlTys9wOnQqOgGpsLlgCbcoie5uj6ajfMcL00QDO5LAlwzE7NFTn5WopaBjWW8U18azBKUokZgoi2hfXUEFIBTch9gzKidKdTSFiWpb4u4uE2UmUnUAAmxchxY/moi6GnLTlWmQAFJlLIWSFAQTI9lrFW0tNO5wkYEYRUENmBHp/uAywHZaFtQWWDxY+/irX8ZaK+zRQqwRZQZzMUEu7q876xYe626CL9brDqti4XpfcSBo0ZWpdqcURWO0sK0oCwEEOFwAFk75Xi0AxAiy6CUs8a0iP4ScAcqjLVlPIkFmjkRDZWnxCMgc992joV+dMPoJk8uhJI5mwBLPfnYc41UkzIhZxS/JTdw/T11KrPLKVD/489yejgCA5J4JcHHjZSBIWt8LcdyahBTN/kzUFlIX3SORY84pcwsHUL26T/bBjYLS0s1ibZnB2b/fhHaSPU8kqZNhZKHC6GYp0fQAFunug2MW1RubFDuOUT4+xJqVMvNdRS4ZuZdvKI0kfeuiKf8AkEo0irCLXha+Aiw/xzRimAsfGxJbbX82gV3ROIbkXF/TO59+hV5X/Woub2YBkvlJu+pDtbmDvHRsvOHfDbbXyTm3hbYdP6SxxRMdyS5PMak+cG01y5Z7i7mNjxb6+G/ouKegWJYWl23jj5G6rFU07XNYC1WKOpKSCCQRpFUjLiyZwShOmFcXEACYM3UWPwNjCibh4OWq19HHJlhsfFMtDj0mZosA/wB1vnC6SkkZuEDLQys3b8ERE4HRjFBYQhdBG66CRHMrlyvikaR4Er1yheK4XKmA5gH/AKt/KCoah7DhERSvBwss4owopVlTNC0nYa+exjTUdRqbctsVyugkktqO/JK0+QUmGLXByQywvjOFbp1RS8JlA+9iilPAr08p9k0YBjxp5NRLA/7kZXFiLEatf3naOsl0AjqpVFGJpI3n/ib/AE/CTeJplhzzP8/vF9ILklJ/9QytDWRc9/svOG5pzp6EflolVAaSsm5P3tFpAadKynQg+jkekL6N512VkFtYvsk/D8Ql2zEAGxLFx4Ab8vrBTo3Fy10FZHHFg+n2RamoZ04Z0SiEuwBzWGwuXNt4GkmiY6xIRscrtO/2R32hTUBAKR3ndJzOwABDjSzu9y/SLKR2k2WFsQsop5OaZe+5hk99moqjgEsoB2CYaOXC95WwpY1NUUgUNHitshaUVPSNlbkJcq5apZ6QxjcHhZCrhkp3WGyM8JpSqckqOmnjAlaSIyAjuH2e7Vfkt04RkusGMvbVIArOKPsxO0G74WcXBig7lSST7QJ5y5diIhHmQJzw9gEbiljAcPQkMwASCwFr6wY55e65Sh+Spqgt1jrSqil3iGQmcljZQ91W46PunofSDIHujONlC6AUBnLmhE5PaZWAJPIWIJ3YaGxZuUHvdGGXabXXi5NMmUlKXDZR5D7pPSFziSVFous/4wxYzpwYkhFh4/t94bUsehmeasyMhfYZUOBFczLFaXh8+to/KZqQ938+46fCF5GVqIwdF/x76qzXTcqQndIu3VKVLe927wO2p3iQbmwVEkoYDI7A8fXrjbPPokTFq7tV290Gx3PrDSGPs253WMraw1Ul+SdOGKxH8OkKZwGvpY/aFVWw9qSE5osxNVXFcPSDmlXTuOX7ROKUnDle+I7tVGRMY/eLnNupRSlpyiUmfA7mWTaKoBVyVUkaEjwP2iosB3V12P3VxGKTRpMV8X+cUmCM7tCgaWF27QrErFJxsVq8oj+ni6Kp1LC3IAQvFMXPuhWY7l7D7mCIoAM2sqjI1mGDKEAKVclzzgm4GAq2xl3eOfuvp2H5hpYfDzO28dbKQoS0TX2B/v4bqicKY2LeOkXCbUgHcOMRwVPR0qirIVJSRzeOPta6qdVOgwQi8ygShLrX8A3zgbVc2AUZeLvtZot80o42oKmd3QfnnDOnFm5WdqJDI8uJuUw8E4aVzEjKVF3bSAq2SwQbslPfHcrtqZUpIIU2jcrQFTP7NwcVfTxdpIG9UB4I4NVLmBc1lpUizj3S7/hj1dXiRulmDdaOGmFO0u1XK0yXTAABoQF5vlQMhJSMrggppVmetSlhJID2Sw0f9RhseJXmAYLD6qHY05JAF/H391lNARnPhGil/ih+GWbK4Hoj1DAT1qqVFqNAUUgJcuRrYk+6Gbntu+0VAI9xsCSce78/8JX4iDTMu4sRyIsQesHU7SBlZXjEjZJBpX2D4UtwonLuOfSOyytOAo8P4dK2z3YC2fgOumoScwz5dxYnpyf4QnkowH62fBXcRha8AXTtLxkfqSpLdIGc143CTGjdyIKk/wCWlf1gRWQofpZBySjx5PQuW6VAkco9HGQ8FH0hLGkFJGHYwlTh2UNYLfAW+SXTts4qYYnzj3ZkIYruaunMiYVqV2zjs0gd1v1En8+xMenSb7qNkuGuSgkqNmZ9wdjFmguwF0Rl2ytVBm1IZHdSRdt+vSK9bITlGxUfVV5fCLM/yiJ4jfZHspWqKq4eCAVSxflziTKwvIDkdBA1hu0bqajsEk6ajZ/At0aPO3T9jh2eLfDzPXobj+1Vr8Mm1LJT3UalgL8hpYCLGVEcOTulFdTPqCGB2lnzPvxRnD+EpSEgKD8x16mApeIyOOFyOiijbpARIYegaJAgYzOO5RTY7LiZRIGojrZHnAVzGXVOpw6S7LIQGJcMLwaHSNbjJUZizRlBsFpDULCUWc2f00i+eQRC7kNE8FpfsAneV7Oaq3ekt/kv5ZIF7dp5FVDjkDd7/AflGcP9nZt2s4eCEuf/ALK+0Ume+wVM3+ov/wA2fE/YflJ/tQoE0s6TKklQSqWSp1OVF2voNINpQHAkqFPXzVB759AlWnR8Pn0i1xTiJu3v0V0Bmt8ev56dYr3RjbD3sriEBjd7AjXlobM/j/SekR6q03x8P8Zvby6jxXNQEZALPqS55nUGzs3uxIG2yqeNQJO348Rnfr4pbx2o7/cJfXyvfq9y/hDKKOze8sRxKoDn2HJUKitmzAxfl+fGJtiY03CVukJXtLSKUQ4cfl4494aFUStf9neGdkrOoNaw+sIqmTWVWDlM1ZRCZNBYFvjC+pkIbpCbUA0EvKvSqYAaQBfqjHS3Kk7MRFQ1FDuJprU81R2Qo+kSpxqmbbqFZTixX587EJuNY3GouwuNa2N2obq5RzxFEjCndHUNKsVGJ5AWJB2ILEEaGIxRElW1tc2OOwQfDz2s7vbuT4/7gyW7WYSCiDaioAd4lONDJch/CFjnW2WwbHZtytewES5FMl+j+Zixrha5WQrO0mnICIorEqQVFrP9opc4FCmFzXgLNuJp6XKUsA52eKG74WppaXtIzrF8JVNUkulQ7wDAn08bkQYGYBGyy3EGPppjHdBsQpsqguWS7sP7hu8EsNxpcl4k1HvrqnxInXzEQdCrHRkeIUi6wk6vEezAV1PTumdpC+lozRwustNS8PjaLAIhSFUsgoUUn0PiNDA8ln4cLpmOHROGyZ6DFxMAzABQ1G3iOkLZKfScbJbPTGF1jsr4khQeKC4tXmYUC8MS7sx1tFgqHgWuiRIFYlUwFgGitzyd1wvUgkczENSj2nRVJtYgFk94+nxi9kLnZOFe2F5FzhDcZrUygSovMI7qRt1PKDooOQXBKGiwGPqkbFqhUxysvyHLwhpCA3AS2uJe0kpo9nk9KFhatBeF3EQTgLkbgaci9lrcriAq9xDwrLzfZKDTRjdy7OJzuSR5x4OffCg5kACzj2iYbPq5yZqSl0JyhOj3ckenwhrSTtYCHjddjnbGRpwk5DpOVQKSNQRpBLhfIWopahr2gg/T4qyhVtS7jTlu9vD4GI2CNEjrjmPupP4nKC5ADbkB928XIjwaTgKuWqbHlx/z7whdZV5zlSSOps/hygiNgZkrOcR4lLJdowFKjAVFJU4O3MknX5R79SLrOPOUVouE5sw2TZ9fKKnVQAVeU48OcIS0gLm+8NvPlC6ercTYbKwMumycpLBKP9desCSShoyroaYvKsU8nKLGFrnFxuUysANIVkq6xwlRsolr8I4VMBZz7QOJAJCpaTdfd8jrDbhdGTKHnkj3xiFhJ3WWJdekabDd0E1rpNlNJw0kvmMRdMBiyKi4c4nUHH0VKupFJ1JMXRvadkBWUsrD3ipeHQRNbmDEarLFPgjbVNndCn3CpbqSBzEKHrcSO0xJzxCtv2SHKrFwbJGnoCfOIOcNkghhNu0dt9V1W4umVK7JOu7n687x6+LL0NGZJO0dskypnFRJZ+vKOtC0LWtYALqLDuFplXMzoUyUBjrsXtzEEtnEbLELIcfj1T3GMITXyy5SU6anqduYYRe0i11mSLIFN7p/19IuGQjaOTOkqxJ5xU5aSlYGtv1RWgluCXgd5TqmargTFO6ZCwUVTPMtJWNvvHWMD3aSg+JBogLjyRrBeInSxDnx/aBKiisbhKIwyQXBRdGJE/o84EMAHNEdgLbrheJnY/ARIU4UxTBdzHWhydNXLR1rdLsKItG7CCVGJJS/ZB1C2Y6DwG5g5kbt3K65eLXQJaFEKKi5fU6mCbi+FT2ZDTdDKiSVd1OqrD85QSxwGSlXEHaIynzhrhgIQCsvZzrrCqoqDI82WffUu06eSNprxLYJcAbPbVjtrAxjvsEL2zio142NSW2+lvMiLGwuUS9xVBGMIWpswcu3kwJ8nHmRF/YuAvZRu5UuJJKVocWIHdNteX9xJ18PhdE8g2OyLpKl8LrtKRKSrWtxoOcHvja3Kav4nLYtRekonuxPU3/1Az5EvkqHONyURRSWinWh3SEqRMpaAcuut9I5cE5VeCV7TcczGCUyZijuALPvqQItfRgbuCJigLtmk+iPYLxGqZ/2SpkvnYH5EtCypg0/wcCnEHDdQuQR52+xKZabF5WiT5EXhc6nlOSFaaJ7cAK1/wAsgbxwUsp2Ch+lehldxlIT/wD1lp5uofn+oNh4XI7LvkudhGwXkcB6oHN49p3tnX1ADepHyhk3h4aLaR65VZq6duA75LMeJa4rmqD6GGVJFoYCocRnu/QOS4w2cDZr8o7K0jKuopmusy2UwyJFtNtPn8oCcTfC00MbdF3YVTE5Hdf1iyF1ihuIRAxmyBUqsk1J0v8AO0Gv7zCFmoD2VQ13j9cLR8GmBCs5FgCfPbzhQ7dbGoGtgaOamNaUFSm767v0iFrqApw+w5DCoTJ2ZRJs/n4xMBFaezZjNlT7d1ZBZaiRcsNLAuOY58rWiwMOm6Dqa2OM59Pf9bc1reB08qmphmIAAueZ3NtSSfWBJTfZY2plL3XKzvGZCVElPuklt9y34IJicQLFKHHKTMdoVISVHZt+Z5MIOgkDjYKyB1nXVamU6R4R5wsStbTvDo2kdEWo7QK9OqZ1kdwetEmYJhQFsCMpLAuD8rfDrEY36DeyIqoDURlgda9shAsbbslDTNYDxP2+USp//ID0VHFv/puYdzYIJTpmSw6S/Q/eDXFj8OWXjjnibeM38D+UTp+MjL7q5Sj5xQ7hwdlpXDxgsNntIKtSOKjM9yWlPiXMVPoQzc3TGk4mZxgK6nEZiiCsv00Hwil0TRsE1hZzKkmLQohwxs5HT/Zjg1AWV3ZC91BPlsktcHeJNOVGQd1R4BJzzWdtHcWic50sWR4vNkNCeMSxJEiXlKgxG2nh584FjiLjhZ8knCUhIqqqaBKSrISLhTEMxNhfy6QaexgZ3t1dHEjw4GqVyyZjsm/Jyw89Q8CtrGh12hW9kAkpWBzSpRD5Uk2BbQ69bwb+sYABzTClomPy8qaTULAKVOzNEHBpNwmzOGQnDmeoUFLQJT7vwMSfKTuozcFDwXQnPQpjoKgJGVQY/OBXLPTwSQu0yCxU0lV36xWUMrqwkpNto8dl0BSYHhgF21v8f2gaaYkrTUo0xNv0TRS0CXFhAT3rsk7rYUPF/AkurkKyd2YkZkKGoLeoMG0NUYXXG3NK5pzMND/QoKnhaUiQRlDZWc723O5gh1S8uvdDluLLHZlMlE0ozJIBbMNDGgDy5mqyAItgIvJkJa2b/wAdPmIGc43UA5FKDhyW2ZSSs7qV9oEfVPJsDYJi9wvfmp1cPS9kgEaEWPxGhiH6l/Vda9QmeqUcqna7He4bb5xY3vC4Tyi4psyU46/n8rtNPnTbvE3ZLsnvBHeJHdBJSxDpGYX1EWNYCmUtQcg7dTz8vTPJK9fJYv58vz94JjPJJauPOofhM+D4oCgPrZ4Ali0my0dJUsmjDidgrfbZj59d7DlYm2vPlFNrIx8jGCwKGVOIbJOcsbBiB4kEWJvzAAglkB3dhJK3i7I76cn39Bj4oLME1ROoFiw0s7b9SYPboaLLJz1L5XanFNdLxBNmSf4Zazrrq2gueTqAPIPAroWtdrAVbpCQmTCMMzMk2UlhldyLczrtffeF00mcIU5KCe09SJUpEoXUov4BOttrlIsefKCuHsJOpEQtys/oKvIWVpDCWPVkJtRVYhNn7JolTZWV/qRC4tk1bLTiqo3MuJAPWyp1GJhGiiroz+sWtgLtxZCO4pHEbMeXfP5qlMq1TC6tNht/uLRG1gwh5KuSpcC/YclckyidBFTnAboyONz9gitH7P6ipL9moA7qZA9bnyEVO4iyLml1TS0l/wB5/o3Pv4o/ReyGYLuhJ/zWfpAj+NA4+yoY/hsJu0OPr/avTPZnUAd2YhR5ElvURBvEozuEY3itN/2HwKXMY4drKYErkKKACStBCgALkm9oLilil2cixxFh/wDH3vLf4G1/S6Wl42hm7w6NBYpXIaTjUFs3Hom/g+kLKmjKkHQK2GkAVTxqDVnK+YTSFzcBVOJFPNAUx3ASLNu4Krj/AMYLph3SQg4wtj9n9JKFOFJSAp2J1PT0geJrXOJfyVkhIwFZ4yxuVS0y1zFAOGA3J6CKHt7V+iMKUYsblYXgWOdosvZyT9ukXVVLoamlJLqR+fh6JneAZXz8fvADJ3Mwdloqae2ChU3DSk6GDRLdM2GM7FXKEJKSlQflzHURFxtlDcQpGTts4KIuksxPUC0euLLGVPDpYn6bX8eqKYPIE19WBu4I08doHneWYVlPQm93pqpqfKNIXEpm5w2Cu0+ukVOQ79kfodRyIjkGoPSyayyv2q42ulmLpgggTUZpawdie8GbUfURoqGnEnfJ2OyplkOnzWcYVQuXL/YQ1lkthAPfyCPLo5Y/7JuQ8jkNudxAoc45Av8AFcbchGKarIRlbzgLTzRxKlp1OW5nU9Y8G3KhdWeMcB7BWReUltU6eo5fOCTGY3WUmPukCbiRp1lB70tYIIuGez2u4sRs40MFsZrbcbphT1xjIa/b6f0uK6oExR7MWV7oF22Dk9NY8BbJwjp6hhZcG9+a+pMOXLvmufhEXytfiyVQ1EkLrsK9xATMpDtzbn8xHY9F72U566aQWuoOGakImZF6HTTXxMW1DS5twg23ITsrC0TLi46evxb4Qt7VzVS4FT4ZgSQqWtrqKwfBWl/IRySoJBHko2OyOzq5NPLzqLTUOLaqGiR4/t1gVrS92ERT0r5n6WDKy3iPtZ8xU5Zcq0D2SAbJHx83eHMLmsAaE2fw8sZ3UIw+U81KToTF8jrMJCXOaQdk701Cg2NresKu0K4qOJYR3CQNN+u0XRy5VsJAeLqthtKFLQkkAE/jx2WQhpIWlgiAsTsts4Y4bp5KQpKcyj+tVz5f0+UZmorJHEjYJVW100hLDgdB9+qZkS4Xue4pWSpkxxpuoldQQ0jdRXxMWdrYryz/AI29mtPV5pkkCRPFwpI7ijr30jn/AFC/jpDSk4s6M6XZCsd+5/Lfr+UIwemVKlGVNTkmIsQ9jqygdweYjsrtTtTTcFeljsEG4ko7BQF3HTXl1356XGsHUsnJBtwVTn8UVMiTklKWkPclw+721a2lteUEMp43uuVd2gQHF8TqKtKe2USECzgg9R4+PSCY444f4hRc+6D4ZU9lNA2dolOzWxEUcul9jzWlYZVBQEZuaOxWojV2cgG/x+8QieQdKNY47IdV0xT3hod9PKD7YRUUod3SuJc8gFtSIg5gJyuVEIe0hMfB1N/JQoi6+8d9Q7esAVjv3COn2SCR/dFkzIpzygIlCGQKaVR8/WPAEqt03REpDCz3ixrbFCPueST/AGvYIJ9KJwHekEn/AMCGV5aHyhtQSlj7dULI0uYR0WUUuMypQeylNYDUKDt0AdrvpsdIbGBzt9kNHTveeiC4/RzUTXqGStaUrYv7qrpZgRlbSDmtDBYIzS1uGp+paKbJQBM72UXUB8x9Yz7pGvddmFE5XQqJStFAHeJgEbr2glUcXxJkMqYSBoCXbw5RcwOcbLojI5LPcSqO0WTttDWJmltlBwKdeGMByoSSO8oAnp/qFVTUa32GykDiyI11I1mitjlG6CYxSqljvWtYQYw5sooDSUJWXNh84vkmDRZOOG8PfN3zhv1TJSy1JZlqFuZhe6S/JaQcDp3DIVirxipQkBBBTub5h11aPMbG7fdK6rgPYu1tyzn1H9LiRXlSVFffUQA5AsCzsf0qdKTp/VpvaAG3ACNhgY0NEYt8c+fUb/Lfl7Np0FwArq4ukcy3dAKS29xs8dVjmuO9v7/r3sglbh6pawWYg9NRqLEsRuIuDrjSUqqKUOyEz4JME0FtRtyMLpwYzYpO6Mo3VpAkqSqwNzsLc+cRZKLWCi2NxOEi9r3lDIcrli2o6iDbYGU9pqhzW2ePUJo4b45XTMhf8yWG/wAkjpzHQwvqeHCXvNwfkV2dkM2ditU4f4lk1KAqUsEaHmD1B0MIp6WSF1njKTy0xbkZCOCanVxFQZzQuk3tZdBQ5x62lcyvRHQQV5cqEeuvIFxNh2eWVJHfS5BGvh5tBMM2k+BRMB1nQ4rLKziGUkHOQ4cEPd935kw+ZTuOyBmiLHkHklar4mMwnIi302hgyn0jJUGQvfsFSXOmkaDb0ESuwc0eOFVBF7IHUJUFd4EGCmkEYQ74nxGzxYp24YrnSH1hNWRWOFpaGTtIwSm+mmuLwoe2yZgL2qnAIy+LDpt+dIYxSa2Z3Uo43a9SEy1x52yYOanzh6sQJSQAHb4QolaS8rMVsD+0PRFJmI9WitzEG2nVOdjKEXUpvOLI2X2CtFK62yX8Y9osiSCQSs7BP3MHRUEkh6KMsLIm3ekLiH2qVVQhUpCUypagQW7yiDYgk2AI6Q5g4XHHYuNylDqkX7oslOloZqk5ky1KTzAeDS9oNiVwSAKtUrWpTqzE2DqclgAAL7AAAdBFgIVLpLladxDxOkJKUnMo/W5+kI4aU7lXQgvcGhJgl5i5uTvBxdYWTuGibbzXczDXD6n4xATWRjuGgi4QyppssEsfdKqim7NabhVUnIFDcD1EI3NIcQUqOFfw3EZSJmeajMA5y/eL4iGm5CrKTeLMSE+epVgVqcAbAD7CCo75ei6WASyNj6qCjlXAil5W8powLNGwRBKDsHYOW5DU+EUplcNGV4pP5Y/KPEELocChxdCiBoRp0NoIa67bpLNGIpCzluPJXJNcA4OUpKUoOZLlnCnBGhtqC7WPKJi6odp3vm9+nUe7qKqrDNIly0hQyliEsEqUb3N1EADU6h4sLmsF3IB3aSEhnqeSfMJwVKZSBlAUEgEsHYddzGaqKpxeTfC9I1t1cmYKgi7nxigVTgot0jkh+IYXKloJLAAanaCIJpJHhoRUZaeWFj1fWZ5qloslyE+HM9TrGtjj0sAKzs8xkmL27cvJTYJik2TOBlzFJexY2UORG8QqIWSR2cLqVHK4VDen1WlyeJalUtCU7cnu1+u0JTTxXvZa3/b4NRefnyuiSeLKhCpSJiSgKILncBgdPzSKH0TbEhCHh9O4uLcmyfcMxtE0sgvzMKnwlu6z9RRPiF3YReKSTbIQKimB3HjEAcqQwvzd7TMJ7PEFBOixm+h+kbPhVRrpQTywjaqEyyMcP+Qz5jB+ypYfQ8hpF0sl06oqEDki0qSIDLloIoQvqiiSsMoAiPMkcw3C7UUUU7NEguEJw+V2U0yydNDzG0Fyu7RmtZeKE0s7oCdtvEck8Yep0iEkosU3ausRDAHyidM7cImDJshXaNc7awTa+Ea6zWklCcPxKaSSlakgkkAEhhBUkTANlnqVxmeXHYnHx9ETNbMNitd/7jz8fKB9DRyRxp2kdD7+qp1lNnuVK+JNnbd2i1jw3kh5aIk2BI/wlbF8PmIuTmTz3+EMoZWOwMLLV9JURd52R1ymPgjhdMxaFzCebbeflAdbWObdjUG2INbqO60+VTSpSWyhoVBzibhDPdlKeMUNMqaVDKHvtB0Zk04VeVn86lWiaoL1BaGOtrmd1OKSIiTKPUKA19foYBkK19LGCAERpaZwssSlKQSxAJdQSAHBA15RBoucoqZ4Y2w54+RO2EuY6wJADXNj479YMhGUg4k4aVLgNXNly02zJNwDYgbMY5OxjneKyb5eS9r+Klj3UAEW7128tD5x2OkG5KjrQPDagqnZlFyQYImYBHYJlwlwFSL9CmqgXeFb1vaU3KP8NLQKqUZpAlhYKn0Yd6/MOBHacjWLqXEg80zxGO9bHrj7q1xrXyp1UtUjL2TJykJKQTl7xYgXcn4R2pe1z+7sqOD00sNMBN/LO+eeOvJCE4CV/wAwk3GgO0C/qtHdQlaQ+cn0Ral4UQUNlcm9y/1/Ggd/EHX3Q3cG6N4Rw+iULgPAM9W55UZKjFmo2Ei0BE3QtyvZ5ADmONFyuMBJsss43xYz5nYoJEtPvkbn+nyjTcOgETe0O52V0sZk/aGBz8fD8oBIwdBGh+MHOqXXREPBoS0YXNVgmVlyyXTcp1cbt1jrKrV3XKFTwExWmgORuOvWyYsJqWSlQPlrr00/cwI8EOITuHRLECBv73TfilL/ABMinO47RJvocuZPokx5hu1J2WgqHg7YPzsqXCsydKm9kLX5Ophq0CVEYfyuUVWsjfBrdnpnHqtToKkLFi/UwhkbmyyE0ZYcqyreKeapCwX2lKevA/sPzEarhQtTE+KfxAa4x/1P1CGUamEEvT+ntYWRCnbU3ZrOz69X1bS7E6RUAL5RxLrWb7953wiGI4cmWlBExKypL90uBcBtGf3nvsPOySMNGCqKerfK4gsIANs/Xy25f0mYvMapDbJS/wAT94JgbeH1WZ4zOGV+P/UfdOeAd5IhNVd1yPhmDm4V7FpRyeBHq/2iFNuSj6Z4128EncTVmSXlB7y7eW5+nnDWkj1PudghuOVnZU/Zjd2PTn+EOwidYfP6wRO3KWcOmIYM+/X4+iOS1O351gNy0Ebj792PNShP1Bsen4/WIojSL28xseeVFVSQUHQ7EBuvpE2OIcg6mJj47EX7vTofeET4FmMrwLRTW9Vi6hmkkdE2cSSiZKim/wCfnKKaVw15Sp4yk7AcB7WWVFakkKUG6DRujcoaTVGh1gFc1oIuvfapRiROzBrl/GI0gLrhHGbQA4ckBoZwULHrHJGEHK1dHUNe27SrpqUoSQWII8DoWY/pu2mrNpEGDKJqHtsDe1v69+t90r4rPMxbABzZgANeQFh4QwiFhcrIcRmBNgn6VhaUyXXZkgfANrCl0pL8dVnyUiY1IAJa/LQ+ohvTuuFKPKI8M8HTqlPaST7qmYg7a+hiE9U1h0OCMgu1weNwjVbg8+lLTpakg6LZ0nz2PQwDdrxcLZ0Ncx2Lr5MwHQxSWlP2TNI3RLD8OKy5skc9/tAsswbsqZ6trRZu6a6WRtCx70kkeBlFZMpoGLkE991YEmIXVWtdpkxy6iXpO9oHEyadIkSyDPXYf2DdR+ghvw2hMp7R/wDEfPwUhIWFoH8nbfnyHzWeSJeg9T9YeOcnMMVrNCKU8vSB3G5TiJult1MYiVcN1BhNR2c9SQerf2qcKHztFrhdoelOkCWSDycPD2QVpeASAqQpFmC05f6g9n6EgxW0b2SiteRM153sb9ED4srAieVJ7vZd1JFiw/0YrAJdhMKCMfp7ybEXN0Iw/jurSSECWUk/qSp/iFDV48+ghtndLZIGTvuBYck3YfxfPUO9KTffMfqIUy0UbTh3yXDwyPqgmM8OqrZvaqISvRLCwF9eesFU1WKdugbK4tijDb/8UpT8PXJWZawykliPr1DF/OGYkDxcJnBZzQ5puFIhURKZRvFrFdVlaAFLWrUuTuSfmSY61rnusN1TPUQ0sWpxs0e7DqUCokdtMKlfqPw2Ag2Q9mzSOS+dVFUaiZ0ruZ+HQfBPmF0JlAKF079ISTP7XHNX01SY3jOLqCqxcTv+u6NlHR9LDeJxwGIWdunp4lHEf28nryS5jPDRW6xMUVf3AN0AbQQwgq9I02wkdXMZnl7jc+9kFoEFBKVBiCxEFSkOyEw4a7FkfolaQFJutNTHu3v/AJPUclfQeTaK+TeZGovrEAiHCw52x48/U+B8EQxpSUyGzIzJKRYOSpiVXB91SVI15NsYIAACT63GQm5sfl09b32635i1DhQhnHO/xgOsveyzdUbvd5prxapHZG405E/KBoP5JU9KmF1DJU0+YjvGyTlGzagudn6QzkORhXM2SfxTjcysnKmTC50A2DchtDKFgjbZQcblfcLYbUTpmWSLC5J90fv0imrlijbd+6OoDOHftmw+StY9STkEpJdukU00kbshMaszkboRQLCVoWQ+VQJB3YvBcmWkJWIw8Ec1oFXUAyk5XykWOZvC3hCZjCHm6SvBBsUmYtIVmdQ7u2jtufDxaHEJGnCvjtZbP7J8bphKEoJyEbncnx5vCqpDmyXciRkYWl1VMiYgpUAQREToIwVxry03Cwrj6g/4+oSu60KuxLkDo8Thb2wLNim0HEDHl2R9ES4fxeTPS6Fh2uDYjxEKKqmliPeCcsnZK3VGbpmpgOkLnXVEhKuZmEQsh7XKhmYhLSe8oeAuYsbC92wVgge7YJY4r4vmS5ZEhBKjoT+fnSGNHw9r3DtDhWPg7FmojU7py9T9lj9PUrXU55pJWolydXaNU9jWw6WbJRRTOdXNdLucfLCY6TnC562dP1ROUbxSN0xP8VNWrSVHIkpTYMdbAAv4kEs7CJPIvhQp2vDRrNz19cW9Eq1NcBUZwbBkltwNfVzBscN4dJWNq+KBnEu1Ye6LNNuYG/zvZblwGqWulzggAEE8nT1ck2/LQIxthnkvcTlLpgWm4cMeR+W6R+KKVSkLWQWKyA+rP6h/lFUTrOVlbOS+OBhxa5t15fLl4qpgOG7kRTUzckziaGtTfSU8KnvVckiN4bQEnSBSdRsEuqJwAh3tH4OmT5JnUziolpsA38xAuUEaEhyUvu43hzQTdkdMuWn5Hr+UqFTI03icQfqsGGMT3YFz/jf4RpDTRWurBxis2DvkrtXhFQZYmzHPjsPDQRBk0TXaGoaoknm70rr+/gr3DIdYf3WOlr7X/aKqoWag3YWq0FK1OSoAJAewPq9zGce79zCky9kq4bhzBKQLAADyg18upxJV10TmUVvKIh6jdJ/E9EJcxCxooMfEaebfKGFM/Uwt6JlQSWdYr6h0vy8uV+Xj4RCRa6mJxy/r0z/aukNrrzPS0VE3RbXMx5k9PXx++6DY9iSUApSXPIF/M2gunhLjc4CScU4i2Nha03d4ePXoh3C2LrlTAkh0LU5O4OmvKw+EEVlO17b8wsfGZD6rTqJpg7xsXf6whcdBUXMXU7g6UsgpVlDWHr9YJbVGyhYhZXhGHGomZR7u5+0Np5hC25RtLTGZ3gt14MwFEmQyUs8Zaad0zy4pnO5sRDG7BAeNMGGrRfSzFpsjI3iRiy3E8Pyl06xoIZbixS+ogLTqajHB+KZnkKsb5SwfqPqIorIbfuBJKpuo6h6ovX4OL77ubgdTzPIQPFOQgxcJeWDTrC0lVj7r6ctdVG7nYWEHgiVtiio5Ezn2oTwCEkvkYF3DhmJb1gMcNubkq8SBLvFfFcytCRMZ0Fg8F01KIXXuuOffChwDCisgkHXo/i3KOVM4bgKnUWm7UZmV/wDDVcmUqars1++AfdBsCxuL+gMCdgJYS/TkeCbUVfMJA1zrjxWqyuHUEe8tQ/yN4SF+cBMHcQeDsAfJXJOBSk/oB8b/ADjnalUOrpXc1xW8PImC4EeEhGy9HXFu6S+JPZgmaCuWezWm4VzIuH5wwpuJPYdLhcKEzoZ7Ed13UJCZSVHMA6TlUUl05gWLHk8MSGkYR9NxQNfaTB59Cp1V8saqA839BFfYPOwTtvGaRou6QfX6IVieOggolPf9TM3hu8Ew0hB1PSfiX+omvjMdPfPPb4c0NoKNSzpaz+EFyPDRZZAlaZwkkSQpCiQod5sxFgL2dgSHF+kLJW6jcqyOrlYNLXYRjFZiZ5SiW2ROrabN9m2aA53iMeKa8Ngc9/aOV7DMKOgEKZJrp3NUBoTPQYM11QO4OOUomrb4CMSEBOwiMZtlL3uLl2qdq7ANcnQRcHPkNguBqwfiU4f/AMsqZJU6WJmZR3BMHvEHd923fnGnhbOKYMPp1t7+S4S1rrnf7ofxPjCKgJlySzPYt3uTROnhdGdT1VLLqRThTCCpSAUh7Pa3WBayowbIcZKbeNMUTKlpkJspfl3Q2Y/TzPKF1LEXkv5D6o6GIuN+ikwyjBUmKg/KgUVkYUVlTB2giIalWVnHtKpD2coI94TfgAlX7Qfw94bI7Vtb7q2ON7yNG4QvBqGaUhwH8/Lw+MSnmjacLUU0kojDX2ReZwyVjvHy9YFFcG7KUjO0N3KL/wDEE8o7/uJVRp2dF3K4RA2jjuIkqHYNGwV+moVyvdunkYpdM1+6plo2yeaN0tSMtwX6/wC4quOqWPoZWm2m6SeF50ulOWeMihzsDdnB3EMqxj58syE3haIRodg+9k0zfaJKlKCU5lcykaePnbzgSPh0hF9lXK2K4Ds3+SqYjxgqtHYypOZR0Vo3wF4tFN2XekKughaCTGceOyrYXwBNWP5hI3te5PM6x2XiDQbtC87sGNs51yq9d7OJkuYmZLUXTcaesdZxdpaWvCXSUscpuCjSVqCcqksptOu56xS1zXZBSappnRGyW8ewtOXR3sNbrJcnry84Op5iChWktKCr4fKXLWD/ADDfeCxVA4Uw8ogjhg2Oxcj5p+0UGsUg4o1TUaZUvMqzBxzB3A5g8oFcS9yughfK4NaMlIuM065i1TD7xL+HLyEM4JGtGlPJ+FmNoLdwtk9lnEnb0olrP8yV3S+rbGM9xKHsZTbY5Vcje0YJRvsfMfndP6EZoWh2o2CCJ0r2sqUSkFSyAALklh4vF1uQyVFjXPOFkHHPtGM0GTRnumypo+SOfj8HhxSUBb35vh+UwhiA/jk9fwk7h6Zl7qtDsfJ/ODajPeCGnpnMF0UxjCJZAIT8IhFM4c0uc0hCaHB0Egkev7Re+cqBumrApKEIZgk3SSBzDanxUzc/KKHSG6jkpV4jxjslKloPfu63dge8G2cv6wZDDqFzsptbZaF7KMO7ShQtVyVTHJuT31RneMOIqCPL6J3TVHZ04A8fqVptHSpQIXRi+Sg5ZXPKkn1iEC5Ai5xaoshe84CBY5xZJkSitlLbRKElXqAw8TFsEHakAY81eKZwy7CyzG+LZtcm6iiUdZaC3/3P6j00htFStgON0JK83sMICcKSwZP7QT+oKGypqLDUgghIH5fwiEkxIypNic5PGDTESEFalCw1NgBu55QplDpHaQFaIizdKpm/8hUrnJLoSyUJ0JAOvmST5iD3D9LEGHc5KcUkRMdwtDwuSoJTmBBb5QjL2lxsg54SxyN0eJdklQYEkfCDKep7MEdUK6O6ROI055ocFh8zrbXaLYiSCWp3QUpazUea7pDLSBcDxgeRkh5Jq2J1sK+meg/qT8RA+h3Re0PHJdCckbp+Me7Nx5Lmhx5LxdWgakR0QyHkvCJx5LhWJIGgJiQpZDvhSFO87qouvJP6R0YQSKRoGVcIABzX/9k="/>
          <p:cNvSpPr>
            <a:spLocks noChangeAspect="1" noChangeArrowheads="1"/>
          </p:cNvSpPr>
          <p:nvPr/>
        </p:nvSpPr>
        <p:spPr bwMode="auto">
          <a:xfrm>
            <a:off x="609600" y="2254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" name="AutoShape 12" descr="data:image/jpeg;base64,/9j/4AAQSkZJRgABAQAAAQABAAD/2wCEAAkGBxQTEhUUExQWFhUXGBobGRgYGBoZGhsaHBwaGhcdHBodHCggGBwlHRccIjEhJSkrLi4uGB8zODMsNygtLisBCgoKDg0OGxAQGzQkICQsLDQ0NCwsLCwvLCwsLCwsLCwsLCwsLCwsLCwsLCwsLCwsLCwsLCwsLCwsLCwsLCwsLP/AABEIAKgBLAMBEQACEQEDEQH/xAAcAAACAwEBAQEAAAAAAAAAAAAFBgMEBwIBAAj/xAA+EAABAgQEAwUHAgYCAgIDAAABAhEAAwQhBRIxQQZRYRMicYGhBzKRscHR8ELhFCNSYnLxFTOColOSFiVD/8QAGwEAAgMBAQEAAAAAAAAAAAAABAUCAwYBAAf/xAA4EQABAwMCAwYFBAEEAgMAAAABAAIDBBEhEjEFQVETImFxgfCRobHB0RQjMuHxBhVCYjNSJDRT/9oADAMBAAIRAxEAPwBarZipB74uz/Z+UJWM14CcVNA5ueSgpMUXPOSXLMxQDsEuWezkXa+5i17OzF3GwS9tM4mwC7n8L1szSlUH0dSAPVTxxtVC3/l9fwrRRydPmFzRezSvWq6USm0Klv8ADKD6tEn8SgAxc+n5XRSuBuSB78FpXDnDNRIR/NnhRtZKS3XUxn6x0chu0WTVlS0MDTk9UUmTMpY62haWYuFNrdQuFKC4iChsVFUSAsEHQxJry03Cmx5YQQsY44wyZST+4T2S9BqAdwOh1A2uI2HD52VEdyMhUVkFrSt/i75HogkkKUxOm8FuIGyhBT6iCdkZp0fnheA3FaeJgAt78LK9TK7vX5RS4I6K2+3UDPl78VYWmz6joCwJDs/lzji6Wg9077Zsbgc7ePMopgNXsdR+CB52WN1iOJ0fYSd3Y5H4TPIxPs2UDcRS27TcJQVmPtF4kTPV2SC/ezLI0caJ9X8hDrh9O5t5X89lWUz+z2R/JuAfH7aQDWu/dK4xMtFKAWsgfnyhRVOBsntC2ykxZTSVdbfU/KKqYXlHgnFMLyhZhS0C6mpXlBKQ5V4EsB5/eNQDojHVWSEPqDq/jbP4ROqwbKdL6fDYdIH7U7JoxsT+94IFWYUMwUkDMDsLK6H7wSyc20nZK+IcHbL348O+R8/yi9DVkgcuXLpAz2WWWcxzXFrsEI1TTlC4im9lWWlHsV4smTJIlrTLs1wljo3gPKL3VDnt0lebHY3SGul/iKhNwEo1JPM3jxk7KM9StBw6msO0cta4Ww+VLljKzsPSM3Uve9xJVVfNI59jsmNBBEBpUbgrxSL9BESF0OwlH2jYv/D0yykjOoFKR1UGfyBzeUM+Ew9pUAkYGVcHBkTnHpYeay3hCmmUp7ZKgkNd9CNb/msaKtLagaCEHSVX6cm4u0jI+hXvE3FJqpoQFlbbC0tI6D9SusdpaIQMva31VEs7pD0Cq/wbpLbCLGuyq9lUqpAyvF7SbqBQmTX9mtrt8YvdHrF10NuiQxNSh3bnmQYo7MDdFw0T3lSU6pg/VYchufGIuLOiaR8G1DJsrZnnf5iKsLh4A/8A9vl/at4hMCh3iOb62P7xRGCCtbVOi0294V72UzB/HkDeUr0Uj7x2vB7EE9fsVl5SzU4N6fhbaUwlJQN140QLl5SFvOK3kKOUj8a1ipM2Soe6p0keFxf4xfTxCRjgnvDWtka5pRXD6sLSCD5WgGSItKomiLHWVpcDlUhKntAw0TqclrpBbxF0+oHxMM+FTdnNZFwt7Rj4uox5hZVh5zANGmkwVOibrGEXly2H5v8AnygYm5TuNoaMfLO24U8s3+n3islFNaRjPxGb8/T3yVuXVKSnID+lQPeI97UkGxUzp+GrRIOwqnQtc7Vk5FtibDn5Xzz+aXuIa0y0BSFFCioMxII1Ju/gIKpow9xBCz/+oJAIWjVck8xkYztb38hCsbWUsqYovzUYJFM0HAWUuEOkJKl23ghx0tVZW18FyCiSkFg/MAjlv4xmajvyGy9HhHaNDDx1+fyaFNRhwC0FGO5dBuLcTCZRA6geJ1gvh8Jvc804pY9N3u99Ec9j+FpTRGatN5y1Fz/SO6nqB3SRzeH1gXWPJZ2unc6TulE8cw2TOBCQEr22fUEdIHkY3ki6OqmhILshZnilAZaihQY8opDrLXwStmbqGyUeIEKQkLR3SCxIJvye7dIY0rg+7TlZnj9HotO3ng/ZVMMxuo/qBHMi/pFk1PEOSSU7XPOdkTXiMxeqvhaBxG1uycQ0jeiklKYcrRBwuU5jjxlXKXEJiGKFqSWHuqb4RW+Jjtx8VaWBzci+B0PwutA4P43zkSqhXIJmGxUrRlaBzsRrCesoNI1R/BJ67hgDe0h2G4/HvywmDHeJpVOgqUoW25wBDSvmdpaEBDRudl2AsXx/iKbVzivMw0SkXYfeNXS0jKePTbzK7PC2SwGwQnG5NSZdxNysCXSpspuLtBdO6HVuL+aXT0haLhBqFWU8jBUneQNkySq0qGVOp5QCWaTcrtromK+f/BqpBKllKpgWVMe0cAAAHQC3z5xMTsAso6Ckqop1CYQtJSeRDf7goPBb3SiaaO7sovRyrQK8rS0zMbIjJR+1+Xz/AAwO4pvE0WAO22eatKlNpYbOm/qIgTlENhDhd26UqjE5k33Qw/L8gSOUM2wMZusLLxGaXA2TV7IwU4ily7y1j1SfpAfEyDBjqPuq6a+sk9D9l+gVGM04qwBcCKiur5RblFZBXQLrNPaZjKCqXKFyhWZR2FiG8bw4oYXZJTmhaYm6jzV/h6oSqWkIYNsNIBqWODjdE1AzcpjUgkBjfeFrjlLQQCVUx1A7Fb6AX8rxbSm0rVfRk9s2yxjCpOUHz9dI10zrlMKGMMbnx/OB4K7NnhO/5vvFQYXI+Sdsf8j06fH05/RR09SpZZCVKP8AaIk6PTubIE8Uibj6fPrgol/CzS4MtdnOzeOu/wBN9qrs6r3+8Q+/t4DkPZWeI6OepQeWoJAfnfw1/DDClfG0YOVmeKVZqJPAdUCTS3YQYX4SpM/C+AmYpKjpC6rqdILQo2JWpURI7iSRbx/NBcNCR8gaLomCEucArNdUZEsPeP4TC+NplfcrUUsAwOQWb8QVhqJyJMvUkJB6/qUeguT4GNJSRaG6nK6skIb2TMk+/ktlwsS5clEuRMAyICMpLAgADweOGxy0pK6JwP7jcdRyVHF0KV/ZMGhI15B9w7RAnkUZTloF92oAVirBlzDlnJJAP9TfpPMiKiMpm29Ie0YLsPy8Un41hJKVylAg6OdiND1vFsMhY4FMaqNtbSuYDuMee4SdRpZkkMRqDtzhlIb5WSpIyCGkefh1RqRLDCBCStJExtvfopUo6+lt9I5dWBpv6KaXLJDjbpp4xEqxoJA646L5CdDyvr+PHl0gfXqff2WgcH0MqqlhUxIUpKmUSAWI8RZwQbQtm1Rus02CScSkMbrDbknKmwWSl8qAB0t8oDcdW5SZ1VIqnGfZyKGcpgDlIB3cxbTsBcG23IXqeR8kuTgL8yT5rrUeZjXtFmgJbNl5KasDp8qQ+pufOFtQ/U5cGEy08gi+0CErhXeI4WianvfuDzEdZI5huF1jy11wlT+FMpZQdtDzF2bxgvWHi4WsoXiRoIVySh2YP4fC/KKrp02zedvv78E0UWDU5QO1qxKWHBSQVAsbEFIIZranQ+AtbE22TYoJ9dOHftxah4cuoPjdL3GWEppghICbuXDObD0/3za6K5Cwoeqfs0nf/sZO7hY/9SfpEOID/wCOfT6omlN5PQr9ApVGXN7oghCMc4ikUyf5irnRIuo+AHzicUD5DYBEQ0r5DhZpj/GFRUuhCjJlHZPvHxV+nwHxMNIKSOPLu8fl8E2j4cBuUt/wObVSvF4L7Ujkjv8Ab2u5n34Jw4HqcixKXcMSD9IXVzNTdYVNTA5ke60aSNIzzt0keg3GFQJdNNUTYJMFUTNc7QOqJpHBrtZ2GfhlYJS4qoAJAck289BG3fA05KBh4nIxtgnjBsABAXPup/d2H3hZLUZszZUTVbnblMsmYiXYJCRswA0gYhzkEZrr6RjiRMUkizD1j3ZO03UTIricRkTVBK0i4Lu1gLPEdJGVAuuhuPcGyph7WSwOrbEfgi6Opc0aeS8UKwCuAJloScwLHodwYhUsLRqcVbFEXGwTclaZKMyyHP4whOdUzrNWhoqM7AZSdxVxAQkhKmKt926Q5o6QdE1n00sdyc8ku8OKAJW7qJbqB08fpBtVfDRsucJax7XSuy448h/aZZWJq5894DLU2MDCjNHxTMSGUc6eSo6HFAy8KjebtwfBTqx2UsgmUx5p1fmOscLh0VQoJWDD7+asS5Mupe4KgO6TYj/IbjrHALqpz5KblYc/66LOOMMN7CpQbDtEkkDRxY772g+BxdGQeSBmcP1Qe0/y+qjkKH56RWQnMbhv6f0rEo6vu4v11/PhHL2V1tVxa6I4OgFd0hXeSWUvKgs/vJZ1tyGxMSbn3hUzt0nUMcsb7cuQ9fBR1slIV3dgm7Me8HZrsHB/GERcLKcR1+Yv6Dzwc4Tl7Mqpu2STpkI/9gfpAFWMApXxlmrSfMfRPZxBKdS0AJEKdztlnXtd4kSqUmSg6l1NyH7wx4dDqk1HkiGQ9hGXHcrF+xveNFqS/ss5Tbhs3MhJHR/GFcrbOsqJWFrrJko6mzGBiFSSj+BUkqbn7RWQBBIPUaCLI2tde6icJFx9YE0XDgH4fjxOFp0laLg0gDTfkfsq8uewJsLN+fCJgZstBJMGt1uNgFGvFkA6v/4jw6col2LjlCv4hCP4m/xCa+OadC6hKZiWQwslYStiSHQ4U6MxDhQzICX0MFwtAFysQAl/BKWXS4hKXmBRLKsyw+X/AK1JsLlnNvExXXd6IsG+Pqi6Vtnhx94R/iH2mTFHsqVOQbzVB1H/ABToPFXwhdFw5oGqQ38PyUfFZ8ulqV0zFLJUpRUo6qUXJ5axeQALALSU7ABj30UxPTf88ogAjTtt76rkTgB4fmr6/vyiei6qM+lGMBlzFkTUN3FMQdS4ch9DqPvAtS9jW6Hc1RI/Xn8fD0WkUFa4GbVt7ekZ6WPOEomhscJI9ruNAU4kpPemEP8A4i5PxYecNuB0xdKZDsPqh6k9jARzdj05/j1SZwNhAUrtl6D3bPfc/SHddPYdmEnAxqTNjOLiUxZyLWuFcweR5QJBDrwqdygZxhcxLpdTKAHMscyCfFOYeKYN7Brd1IR3Q2dLnhTlKnsAQCdMwH51EWAxkWUzCV3Q4qtKwH/tY9LAH4PEZIGlqqc2y1bhLEwsBCiSowmlZpddcCEcVpl0NQqeUsJl2AsV6NE+yfUARj2E14fJEwkymyTK/iadUq7thzO3gNvODIqKOAZTyOve8aaZth1O68p6MEuTmUdSbn47R50h2GAmENIwnU7J6nJ9/JdVFAE95PdPMR5spOHZXJKNre9GbHwv5fXr/aELxWahYSQkjzH1gkU8bm3CUP4pVxShjgD8R9014DKFRYliNhCuqcYdgnzKtxj1FM8jh1Au6vjC51a5UOr32suhgypZzJX5EP4Bw0dbW33CiaztBpISRxbh85cwLUrMoWAvYQ5pKhmmyBqqRz7SMQ2lmkWWCk9Q0XPbfIV1POWjS/BV+Wr85fgMUpgCDn6q5h87KsGzA3B+4DjU3F9Y802Vj2B4Nvf295VudIcKI0DAEBxZFg7AtlSbkXbbfpGCosfYtaefU8yc4zfObePTYnwnVdn2hdiyfr6QFVAuAQ1bHqLWrvFcfN2MVR09zlDaWxhZ/X1vaLKjflDmKLQ2wQb3hxuVwiUDciJF1lYyAPyQrMmWUF0257gxW4h2Coz8NZI3GCitDi0p8qjlVyOnkYodA/cZCzU0fZOLHbhTVmNypQfMSdgN/PQecejp5HHayowl/tTOVmdj8hygzSIxZEsqHsaGtNkQpcKmTJc2YCMslIWoqLakJDc1G1ukeaL7Lj53vN3G6FKlAx4khMKRuqO56p+xVYNWkqSjI7Kzh1JLEqykrLaIBSBo4bSPY7MlKY1DxZQCWnOEhIIdh1gWO5KOYRZZ5IqQZpg+RlmBX0Eo7YjwRiRMA0N4DcFpo3jkVbT8wT8Gf6W/eIBEuIt4nPVU65bADM7lwHsbDbmNPI+ZDRhLJ3gOsfHp5/4T3wRTtIRb3iVHzMIOIPvIfBScdMYK0heBpXLDjaBxF3QRukIrnskNlnnF3sz7ZRXLWpKm/U6gfVx5QfScSdCNLhcfBESvjqhdxs73y/CG0uCzaSQAoOEpupJZuZLjSLHVDJ5Ljmgp6ZzG2GR4JKxOszztQ2hc36vlsfMQ4hZpYgAFs/s94ekGnSZiUlRvtpCuZxc83KvDi0YTVO4XkEHKgAtFRYbXC62ocDlYDxfgaqWrWJgLHvBnZiWDkDToL9YaU0uuIDmoyC5uEY4VxcpUCCkW5gW/x1gapiIQxNkze0hUudh6lFiUsQetgIro3ESCytZ3nALMaCWyYLkNytfRxhjBYfD36IxIFuXl6wK7dO4r2tf5eo+WOinVyfpYP4HbfeOBWG5yL8j8cW+5SxjsrKQq9r3tDCnN8LMcWZoIf0PO3L8q7hVeUKStJvqIHniDwWlF00zS3OxWk4HjyJwAdlbh/lzjPVNI6M35LksBHebkJhQxgE3CBNwoamgSp3ETZK5pU453NQWq4bQTpYc7vBjK1wRjay47wQidwgH7qiOm0FDiRtkKbZYxkYVSt4dmSw6XUG0Gv7xbHWsfg4RMVS2+6pyapaApHeGZLZb2IUFAsd7epg5j77KyRjXjUPja/Kxvbr4KjU1/ZgqDtvfd/pz8Y6ItZsqKydrGX5D/AB9UMqsSC0FjeLmQlrtkpkqGuaSCh0nWLyqo8lFWdoGKbxC4V+lolzEqKEFWQOpgSw0dhdr6xyxOyvLmssHG10CxhOUpV1b6wRTm9ws9/qCnA0yjy+6uUdMmckIIdWiQNoi95jNwsvcheKolUqwmcGB0OxES1CUXarmm6nlTys9wOnQqOgGpsLlgCbcoie5uj6ajfMcL00QDO5LAlwzE7NFTn5WopaBjWW8U18azBKUokZgoi2hfXUEFIBTch9gzKidKdTSFiWpb4u4uE2UmUnUAAmxchxY/moi6GnLTlWmQAFJlLIWSFAQTI9lrFW0tNO5wkYEYRUENmBHp/uAywHZaFtQWWDxY+/irX8ZaK+zRQqwRZQZzMUEu7q876xYe626CL9brDqti4XpfcSBo0ZWpdqcURWO0sK0oCwEEOFwAFk75Xi0AxAiy6CUs8a0iP4ScAcqjLVlPIkFmjkRDZWnxCMgc992joV+dMPoJk8uhJI5mwBLPfnYc41UkzIhZxS/JTdw/T11KrPLKVD/489yejgCA5J4JcHHjZSBIWt8LcdyahBTN/kzUFlIX3SORY84pcwsHUL26T/bBjYLS0s1ibZnB2b/fhHaSPU8kqZNhZKHC6GYp0fQAFunug2MW1RubFDuOUT4+xJqVMvNdRS4ZuZdvKI0kfeuiKf8AkEo0irCLXha+Aiw/xzRimAsfGxJbbX82gV3ROIbkXF/TO59+hV5X/Woub2YBkvlJu+pDtbmDvHRsvOHfDbbXyTm3hbYdP6SxxRMdyS5PMak+cG01y5Z7i7mNjxb6+G/ouKegWJYWl23jj5G6rFU07XNYC1WKOpKSCCQRpFUjLiyZwShOmFcXEACYM3UWPwNjCibh4OWq19HHJlhsfFMtDj0mZosA/wB1vnC6SkkZuEDLQys3b8ERE4HRjFBYQhdBG66CRHMrlyvikaR4Er1yheK4XKmA5gH/AKt/KCoah7DhERSvBwss4owopVlTNC0nYa+exjTUdRqbctsVyugkktqO/JK0+QUmGLXByQywvjOFbp1RS8JlA+9iilPAr08p9k0YBjxp5NRLA/7kZXFiLEatf3naOsl0AjqpVFGJpI3n/ib/AE/CTeJplhzzP8/vF9ILklJ/9QytDWRc9/svOG5pzp6EflolVAaSsm5P3tFpAadKynQg+jkekL6N512VkFtYvsk/D8Ql2zEAGxLFx4Ab8vrBTo3Fy10FZHHFg+n2RamoZ04Z0SiEuwBzWGwuXNt4GkmiY6xIRscrtO/2R32hTUBAKR3ndJzOwABDjSzu9y/SLKR2k2WFsQsop5OaZe+5hk99moqjgEsoB2CYaOXC95WwpY1NUUgUNHitshaUVPSNlbkJcq5apZ6QxjcHhZCrhkp3WGyM8JpSqckqOmnjAlaSIyAjuH2e7Vfkt04RkusGMvbVIArOKPsxO0G74WcXBig7lSST7QJ5y5diIhHmQJzw9gEbiljAcPQkMwASCwFr6wY55e65Sh+Spqgt1jrSqil3iGQmcljZQ91W46PunofSDIHujONlC6AUBnLmhE5PaZWAJPIWIJ3YaGxZuUHvdGGXabXXi5NMmUlKXDZR5D7pPSFziSVFous/4wxYzpwYkhFh4/t94bUsehmeasyMhfYZUOBFczLFaXh8+to/KZqQ938+46fCF5GVqIwdF/x76qzXTcqQndIu3VKVLe927wO2p3iQbmwVEkoYDI7A8fXrjbPPokTFq7tV290Gx3PrDSGPs253WMraw1Ul+SdOGKxH8OkKZwGvpY/aFVWw9qSE5osxNVXFcPSDmlXTuOX7ROKUnDle+I7tVGRMY/eLnNupRSlpyiUmfA7mWTaKoBVyVUkaEjwP2iosB3V12P3VxGKTRpMV8X+cUmCM7tCgaWF27QrErFJxsVq8oj+ni6Kp1LC3IAQvFMXPuhWY7l7D7mCIoAM2sqjI1mGDKEAKVclzzgm4GAq2xl3eOfuvp2H5hpYfDzO28dbKQoS0TX2B/v4bqicKY2LeOkXCbUgHcOMRwVPR0qirIVJSRzeOPta6qdVOgwQi8ygShLrX8A3zgbVc2AUZeLvtZot80o42oKmd3QfnnDOnFm5WdqJDI8uJuUw8E4aVzEjKVF3bSAq2SwQbslPfHcrtqZUpIIU2jcrQFTP7NwcVfTxdpIG9UB4I4NVLmBc1lpUizj3S7/hj1dXiRulmDdaOGmFO0u1XK0yXTAABoQF5vlQMhJSMrggppVmetSlhJID2Sw0f9RhseJXmAYLD6qHY05JAF/H391lNARnPhGil/ih+GWbK4Hoj1DAT1qqVFqNAUUgJcuRrYk+6Gbntu+0VAI9xsCSce78/8JX4iDTMu4sRyIsQesHU7SBlZXjEjZJBpX2D4UtwonLuOfSOyytOAo8P4dK2z3YC2fgOumoScwz5dxYnpyf4QnkowH62fBXcRha8AXTtLxkfqSpLdIGc143CTGjdyIKk/wCWlf1gRWQofpZBySjx5PQuW6VAkco9HGQ8FH0hLGkFJGHYwlTh2UNYLfAW+SXTts4qYYnzj3ZkIYruaunMiYVqV2zjs0gd1v1En8+xMenSb7qNkuGuSgkqNmZ9wdjFmguwF0Rl2ytVBm1IZHdSRdt+vSK9bITlGxUfVV5fCLM/yiJ4jfZHspWqKq4eCAVSxflziTKwvIDkdBA1hu0bqajsEk6ajZ/At0aPO3T9jh2eLfDzPXobj+1Vr8Mm1LJT3UalgL8hpYCLGVEcOTulFdTPqCGB2lnzPvxRnD+EpSEgKD8x16mApeIyOOFyOiijbpARIYegaJAgYzOO5RTY7LiZRIGojrZHnAVzGXVOpw6S7LIQGJcMLwaHSNbjJUZizRlBsFpDULCUWc2f00i+eQRC7kNE8FpfsAneV7Oaq3ekt/kv5ZIF7dp5FVDjkDd7/AflGcP9nZt2s4eCEuf/ALK+0Ume+wVM3+ov/wA2fE/YflJ/tQoE0s6TKklQSqWSp1OVF2voNINpQHAkqFPXzVB759AlWnR8Pn0i1xTiJu3v0V0Bmt8ev56dYr3RjbD3sriEBjd7AjXlobM/j/SekR6q03x8P8Zvby6jxXNQEZALPqS55nUGzs3uxIG2yqeNQJO348Rnfr4pbx2o7/cJfXyvfq9y/hDKKOze8sRxKoDn2HJUKitmzAxfl+fGJtiY03CVukJXtLSKUQ4cfl4494aFUStf9neGdkrOoNaw+sIqmTWVWDlM1ZRCZNBYFvjC+pkIbpCbUA0EvKvSqYAaQBfqjHS3Kk7MRFQ1FDuJprU81R2Qo+kSpxqmbbqFZTixX587EJuNY3GouwuNa2N2obq5RzxFEjCndHUNKsVGJ5AWJB2ILEEaGIxRElW1tc2OOwQfDz2s7vbuT4/7gyW7WYSCiDaioAd4lONDJch/CFjnW2WwbHZtytewES5FMl+j+Zixrha5WQrO0mnICIorEqQVFrP9opc4FCmFzXgLNuJp6XKUsA52eKG74WppaXtIzrF8JVNUkulQ7wDAn08bkQYGYBGyy3EGPppjHdBsQpsqguWS7sP7hu8EsNxpcl4k1HvrqnxInXzEQdCrHRkeIUi6wk6vEezAV1PTumdpC+lozRwustNS8PjaLAIhSFUsgoUUn0PiNDA8ln4cLpmOHROGyZ6DFxMAzABQ1G3iOkLZKfScbJbPTGF1jsr4khQeKC4tXmYUC8MS7sx1tFgqHgWuiRIFYlUwFgGitzyd1wvUgkczENSj2nRVJtYgFk94+nxi9kLnZOFe2F5FzhDcZrUygSovMI7qRt1PKDooOQXBKGiwGPqkbFqhUxysvyHLwhpCA3AS2uJe0kpo9nk9KFhatBeF3EQTgLkbgaci9lrcriAq9xDwrLzfZKDTRjdy7OJzuSR5x4OffCg5kACzj2iYbPq5yZqSl0JyhOj3ckenwhrSTtYCHjddjnbGRpwk5DpOVQKSNQRpBLhfIWopahr2gg/T4qyhVtS7jTlu9vD4GI2CNEjrjmPupP4nKC5ADbkB928XIjwaTgKuWqbHlx/z7whdZV5zlSSOps/hygiNgZkrOcR4lLJdowFKjAVFJU4O3MknX5R79SLrOPOUVouE5sw2TZ9fKKnVQAVeU48OcIS0gLm+8NvPlC6ercTYbKwMumycpLBKP9desCSShoyroaYvKsU8nKLGFrnFxuUysANIVkq6xwlRsolr8I4VMBZz7QOJAJCpaTdfd8jrDbhdGTKHnkj3xiFhJ3WWJdekabDd0E1rpNlNJw0kvmMRdMBiyKi4c4nUHH0VKupFJ1JMXRvadkBWUsrD3ipeHQRNbmDEarLFPgjbVNndCn3CpbqSBzEKHrcSO0xJzxCtv2SHKrFwbJGnoCfOIOcNkghhNu0dt9V1W4umVK7JOu7n687x6+LL0NGZJO0dskypnFRJZ+vKOtC0LWtYALqLDuFplXMzoUyUBjrsXtzEEtnEbLELIcfj1T3GMITXyy5SU6anqduYYRe0i11mSLIFN7p/19IuGQjaOTOkqxJ5xU5aSlYGtv1RWgluCXgd5TqmargTFO6ZCwUVTPMtJWNvvHWMD3aSg+JBogLjyRrBeInSxDnx/aBKiisbhKIwyQXBRdGJE/o84EMAHNEdgLbrheJnY/ARIU4UxTBdzHWhydNXLR1rdLsKItG7CCVGJJS/ZB1C2Y6DwG5g5kbt3K65eLXQJaFEKKi5fU6mCbi+FT2ZDTdDKiSVd1OqrD85QSxwGSlXEHaIynzhrhgIQCsvZzrrCqoqDI82WffUu06eSNprxLYJcAbPbVjtrAxjvsEL2zio142NSW2+lvMiLGwuUS9xVBGMIWpswcu3kwJ8nHmRF/YuAvZRu5UuJJKVocWIHdNteX9xJ18PhdE8g2OyLpKl8LrtKRKSrWtxoOcHvja3Kav4nLYtRekonuxPU3/1Az5EvkqHONyURRSWinWh3SEqRMpaAcuut9I5cE5VeCV7TcczGCUyZijuALPvqQItfRgbuCJigLtmk+iPYLxGqZ/2SpkvnYH5EtCypg0/wcCnEHDdQuQR52+xKZabF5WiT5EXhc6nlOSFaaJ7cAK1/wAsgbxwUsp2Ch+lehldxlIT/wD1lp5uofn+oNh4XI7LvkudhGwXkcB6oHN49p3tnX1ADepHyhk3h4aLaR65VZq6duA75LMeJa4rmqD6GGVJFoYCocRnu/QOS4w2cDZr8o7K0jKuopmusy2UwyJFtNtPn8oCcTfC00MbdF3YVTE5Hdf1iyF1ihuIRAxmyBUqsk1J0v8AO0Gv7zCFmoD2VQ13j9cLR8GmBCs5FgCfPbzhQ7dbGoGtgaOamNaUFSm767v0iFrqApw+w5DCoTJ2ZRJs/n4xMBFaezZjNlT7d1ZBZaiRcsNLAuOY58rWiwMOm6Dqa2OM59Pf9bc1reB08qmphmIAAueZ3NtSSfWBJTfZY2plL3XKzvGZCVElPuklt9y34IJicQLFKHHKTMdoVISVHZt+Z5MIOgkDjYKyB1nXVamU6R4R5wsStbTvDo2kdEWo7QK9OqZ1kdwetEmYJhQFsCMpLAuD8rfDrEY36DeyIqoDURlgda9shAsbbslDTNYDxP2+USp//ID0VHFv/puYdzYIJTpmSw6S/Q/eDXFj8OWXjjnibeM38D+UTp+MjL7q5Sj5xQ7hwdlpXDxgsNntIKtSOKjM9yWlPiXMVPoQzc3TGk4mZxgK6nEZiiCsv00Hwil0TRsE1hZzKkmLQohwxs5HT/Zjg1AWV3ZC91BPlsktcHeJNOVGQd1R4BJzzWdtHcWic50sWR4vNkNCeMSxJEiXlKgxG2nh584FjiLjhZ8knCUhIqqqaBKSrISLhTEMxNhfy6QaexgZ3t1dHEjw4GqVyyZjsm/Jyw89Q8CtrGh12hW9kAkpWBzSpRD5Uk2BbQ69bwb+sYABzTClomPy8qaTULAKVOzNEHBpNwmzOGQnDmeoUFLQJT7vwMSfKTuozcFDwXQnPQpjoKgJGVQY/OBXLPTwSQu0yCxU0lV36xWUMrqwkpNto8dl0BSYHhgF21v8f2gaaYkrTUo0xNv0TRS0CXFhAT3rsk7rYUPF/AkurkKyd2YkZkKGoLeoMG0NUYXXG3NK5pzMND/QoKnhaUiQRlDZWc723O5gh1S8uvdDluLLHZlMlE0ozJIBbMNDGgDy5mqyAItgIvJkJa2b/wAdPmIGc43UA5FKDhyW2ZSSs7qV9oEfVPJsDYJi9wvfmp1cPS9kgEaEWPxGhiH6l/Vda9QmeqUcqna7He4bb5xY3vC4Tyi4psyU46/n8rtNPnTbvE3ZLsnvBHeJHdBJSxDpGYX1EWNYCmUtQcg7dTz8vTPJK9fJYv58vz94JjPJJauPOofhM+D4oCgPrZ4Ali0my0dJUsmjDidgrfbZj59d7DlYm2vPlFNrIx8jGCwKGVOIbJOcsbBiB4kEWJvzAAglkB3dhJK3i7I76cn39Bj4oLME1ROoFiw0s7b9SYPboaLLJz1L5XanFNdLxBNmSf4Zazrrq2gueTqAPIPAroWtdrAVbpCQmTCMMzMk2UlhldyLczrtffeF00mcIU5KCe09SJUpEoXUov4BOttrlIsefKCuHsJOpEQtys/oKvIWVpDCWPVkJtRVYhNn7JolTZWV/qRC4tk1bLTiqo3MuJAPWyp1GJhGiiroz+sWtgLtxZCO4pHEbMeXfP5qlMq1TC6tNht/uLRG1gwh5KuSpcC/YclckyidBFTnAboyONz9gitH7P6ipL9moA7qZA9bnyEVO4iyLml1TS0l/wB5/o3Pv4o/ReyGYLuhJ/zWfpAj+NA4+yoY/hsJu0OPr/avTPZnUAd2YhR5ElvURBvEozuEY3itN/2HwKXMY4drKYErkKKACStBCgALkm9oLilil2cixxFh/wDH3vLf4G1/S6Wl42hm7w6NBYpXIaTjUFs3Hom/g+kLKmjKkHQK2GkAVTxqDVnK+YTSFzcBVOJFPNAUx3ASLNu4Krj/AMYLph3SQg4wtj9n9JKFOFJSAp2J1PT0geJrXOJfyVkhIwFZ4yxuVS0y1zFAOGA3J6CKHt7V+iMKUYsblYXgWOdosvZyT9ukXVVLoamlJLqR+fh6JneAZXz8fvADJ3Mwdloqae2ChU3DSk6GDRLdM2GM7FXKEJKSlQflzHURFxtlDcQpGTts4KIuksxPUC0euLLGVPDpYn6bX8eqKYPIE19WBu4I08doHneWYVlPQm93pqpqfKNIXEpm5w2Cu0+ukVOQ79kfodRyIjkGoPSyayyv2q42ulmLpgggTUZpawdie8GbUfURoqGnEnfJ2OyplkOnzWcYVQuXL/YQ1lkthAPfyCPLo5Y/7JuQ8jkNudxAoc45Av8AFcbchGKarIRlbzgLTzRxKlp1OW5nU9Y8G3KhdWeMcB7BWReUltU6eo5fOCTGY3WUmPukCbiRp1lB70tYIIuGez2u4sRs40MFsZrbcbphT1xjIa/b6f0uK6oExR7MWV7oF22Dk9NY8BbJwjp6hhZcG9+a+pMOXLvmufhEXytfiyVQ1EkLrsK9xATMpDtzbn8xHY9F72U566aQWuoOGakImZF6HTTXxMW1DS5twg23ITsrC0TLi46evxb4Qt7VzVS4FT4ZgSQqWtrqKwfBWl/IRySoJBHko2OyOzq5NPLzqLTUOLaqGiR4/t1gVrS92ERT0r5n6WDKy3iPtZ8xU5Zcq0D2SAbJHx83eHMLmsAaE2fw8sZ3UIw+U81KToTF8jrMJCXOaQdk701Cg2NresKu0K4qOJYR3CQNN+u0XRy5VsJAeLqthtKFLQkkAE/jx2WQhpIWlgiAsTsts4Y4bp5KQpKcyj+tVz5f0+UZmorJHEjYJVW100hLDgdB9+qZkS4Xue4pWSpkxxpuoldQQ0jdRXxMWdrYryz/AI29mtPV5pkkCRPFwpI7ijr30jn/AFC/jpDSk4s6M6XZCsd+5/Lfr+UIwemVKlGVNTkmIsQ9jqygdweYjsrtTtTTcFeljsEG4ko7BQF3HTXl1356XGsHUsnJBtwVTn8UVMiTklKWkPclw+721a2lteUEMp43uuVd2gQHF8TqKtKe2USECzgg9R4+PSCY444f4hRc+6D4ZU9lNA2dolOzWxEUcul9jzWlYZVBQEZuaOxWojV2cgG/x+8QieQdKNY47IdV0xT3hod9PKD7YRUUod3SuJc8gFtSIg5gJyuVEIe0hMfB1N/JQoi6+8d9Q7esAVjv3COn2SCR/dFkzIpzygIlCGQKaVR8/WPAEqt03REpDCz3ixrbFCPueST/AGvYIJ9KJwHekEn/AMCGV5aHyhtQSlj7dULI0uYR0WUUuMypQeylNYDUKDt0AdrvpsdIbGBzt9kNHTveeiC4/RzUTXqGStaUrYv7qrpZgRlbSDmtDBYIzS1uGp+paKbJQBM72UXUB8x9Yz7pGvddmFE5XQqJStFAHeJgEbr2glUcXxJkMqYSBoCXbw5RcwOcbLojI5LPcSqO0WTttDWJmltlBwKdeGMByoSSO8oAnp/qFVTUa32GykDiyI11I1mitjlG6CYxSqljvWtYQYw5sooDSUJWXNh84vkmDRZOOG8PfN3zhv1TJSy1JZlqFuZhe6S/JaQcDp3DIVirxipQkBBBTub5h11aPMbG7fdK6rgPYu1tyzn1H9LiRXlSVFffUQA5AsCzsf0qdKTp/VpvaAG3ACNhgY0NEYt8c+fUb/Lfl7Np0FwArq4ukcy3dAKS29xs8dVjmuO9v7/r3sglbh6pawWYg9NRqLEsRuIuDrjSUqqKUOyEz4JME0FtRtyMLpwYzYpO6Mo3VpAkqSqwNzsLc+cRZKLWCi2NxOEi9r3lDIcrli2o6iDbYGU9pqhzW2ePUJo4b45XTMhf8yWG/wAkjpzHQwvqeHCXvNwfkV2dkM2ditU4f4lk1KAqUsEaHmD1B0MIp6WSF1njKTy0xbkZCOCanVxFQZzQuk3tZdBQ5x62lcyvRHQQV5cqEeuvIFxNh2eWVJHfS5BGvh5tBMM2k+BRMB1nQ4rLKziGUkHOQ4cEPd935kw+ZTuOyBmiLHkHklar4mMwnIi302hgyn0jJUGQvfsFSXOmkaDb0ESuwc0eOFVBF7IHUJUFd4EGCmkEYQ74nxGzxYp24YrnSH1hNWRWOFpaGTtIwSm+mmuLwoe2yZgL2qnAIy+LDpt+dIYxSa2Z3Uo43a9SEy1x52yYOanzh6sQJSQAHb4QolaS8rMVsD+0PRFJmI9WitzEG2nVOdjKEXUpvOLI2X2CtFK62yX8Y9osiSCQSs7BP3MHRUEkh6KMsLIm3ekLiH2qVVQhUpCUypagQW7yiDYgk2AI6Q5g4XHHYuNylDqkX7oslOloZqk5ky1KTzAeDS9oNiVwSAKtUrWpTqzE2DqclgAAL7AAAdBFgIVLpLladxDxOkJKUnMo/W5+kI4aU7lXQgvcGhJgl5i5uTvBxdYWTuGibbzXczDXD6n4xATWRjuGgi4QyppssEsfdKqim7NabhVUnIFDcD1EI3NIcQUqOFfw3EZSJmeajMA5y/eL4iGm5CrKTeLMSE+epVgVqcAbAD7CCo75ei6WASyNj6qCjlXAil5W8powLNGwRBKDsHYOW5DU+EUplcNGV4pP5Y/KPEELocChxdCiBoRp0NoIa67bpLNGIpCzluPJXJNcA4OUpKUoOZLlnCnBGhtqC7WPKJi6odp3vm9+nUe7qKqrDNIly0hQyliEsEqUb3N1EADU6h4sLmsF3IB3aSEhnqeSfMJwVKZSBlAUEgEsHYddzGaqKpxeTfC9I1t1cmYKgi7nxigVTgot0jkh+IYXKloJLAAanaCIJpJHhoRUZaeWFj1fWZ5qloslyE+HM9TrGtjj0sAKzs8xkmL27cvJTYJik2TOBlzFJexY2UORG8QqIWSR2cLqVHK4VDen1WlyeJalUtCU7cnu1+u0JTTxXvZa3/b4NRefnyuiSeLKhCpSJiSgKILncBgdPzSKH0TbEhCHh9O4uLcmyfcMxtE0sgvzMKnwlu6z9RRPiF3YReKSTbIQKimB3HjEAcqQwvzd7TMJ7PEFBOixm+h+kbPhVRrpQTywjaqEyyMcP+Qz5jB+ypYfQ8hpF0sl06oqEDki0qSIDLloIoQvqiiSsMoAiPMkcw3C7UUUU7NEguEJw+V2U0yydNDzG0Fyu7RmtZeKE0s7oCdtvEck8Yep0iEkosU3ausRDAHyidM7cImDJshXaNc7awTa+Ea6zWklCcPxKaSSlakgkkAEhhBUkTANlnqVxmeXHYnHx9ETNbMNitd/7jz8fKB9DRyRxp2kdD7+qp1lNnuVK+JNnbd2i1jw3kh5aIk2BI/wlbF8PmIuTmTz3+EMoZWOwMLLV9JURd52R1ymPgjhdMxaFzCebbeflAdbWObdjUG2INbqO60+VTSpSWyhoVBzibhDPdlKeMUNMqaVDKHvtB0Zk04VeVn86lWiaoL1BaGOtrmd1OKSIiTKPUKA19foYBkK19LGCAERpaZwssSlKQSxAJdQSAHBA15RBoucoqZ4Y2w54+RO2EuY6wJADXNj479YMhGUg4k4aVLgNXNly02zJNwDYgbMY5OxjneKyb5eS9r+Klj3UAEW7128tD5x2OkG5KjrQPDagqnZlFyQYImYBHYJlwlwFSL9CmqgXeFb1vaU3KP8NLQKqUZpAlhYKn0Yd6/MOBHacjWLqXEg80zxGO9bHrj7q1xrXyp1UtUjL2TJykJKQTl7xYgXcn4R2pe1z+7sqOD00sNMBN/LO+eeOvJCE4CV/wAwk3GgO0C/qtHdQlaQ+cn0Ral4UQUNlcm9y/1/Ggd/EHX3Q3cG6N4Rw+iULgPAM9W55UZKjFmo2Ei0BE3QtyvZ5ADmONFyuMBJsss43xYz5nYoJEtPvkbn+nyjTcOgETe0O52V0sZk/aGBz8fD8oBIwdBGh+MHOqXXREPBoS0YXNVgmVlyyXTcp1cbt1jrKrV3XKFTwExWmgORuOvWyYsJqWSlQPlrr00/cwI8EOITuHRLECBv73TfilL/ABMinO47RJvocuZPokx5hu1J2WgqHg7YPzsqXCsydKm9kLX5Ophq0CVEYfyuUVWsjfBrdnpnHqtToKkLFi/UwhkbmyyE0ZYcqyreKeapCwX2lKevA/sPzEarhQtTE+KfxAa4x/1P1CGUamEEvT+ntYWRCnbU3ZrOz69X1bS7E6RUAL5RxLrWb7953wiGI4cmWlBExKypL90uBcBtGf3nvsPOySMNGCqKerfK4gsIANs/Xy25f0mYvMapDbJS/wAT94JgbeH1WZ4zOGV+P/UfdOeAd5IhNVd1yPhmDm4V7FpRyeBHq/2iFNuSj6Z4128EncTVmSXlB7y7eW5+nnDWkj1PudghuOVnZU/Zjd2PTn+EOwidYfP6wRO3KWcOmIYM+/X4+iOS1O351gNy0Ebj792PNShP1Bsen4/WIojSL28xseeVFVSQUHQ7EBuvpE2OIcg6mJj47EX7vTofeET4FmMrwLRTW9Vi6hmkkdE2cSSiZKim/wCfnKKaVw15Sp4yk7AcB7WWVFakkKUG6DRujcoaTVGh1gFc1oIuvfapRiROzBrl/GI0gLrhHGbQA4ckBoZwULHrHJGEHK1dHUNe27SrpqUoSQWII8DoWY/pu2mrNpEGDKJqHtsDe1v69+t90r4rPMxbABzZgANeQFh4QwiFhcrIcRmBNgn6VhaUyXXZkgfANrCl0pL8dVnyUiY1IAJa/LQ+ohvTuuFKPKI8M8HTqlPaST7qmYg7a+hiE9U1h0OCMgu1weNwjVbg8+lLTpakg6LZ0nz2PQwDdrxcLZ0Ncx2Lr5MwHQxSWlP2TNI3RLD8OKy5skc9/tAsswbsqZ6trRZu6a6WRtCx70kkeBlFZMpoGLkE991YEmIXVWtdpkxy6iXpO9oHEyadIkSyDPXYf2DdR+ghvw2hMp7R/wDEfPwUhIWFoH8nbfnyHzWeSJeg9T9YeOcnMMVrNCKU8vSB3G5TiJult1MYiVcN1BhNR2c9SQerf2qcKHztFrhdoelOkCWSDycPD2QVpeASAqQpFmC05f6g9n6EgxW0b2SiteRM153sb9ED4srAieVJ7vZd1JFiw/0YrAJdhMKCMfp7ybEXN0Iw/jurSSECWUk/qSp/iFDV48+ghtndLZIGTvuBYck3YfxfPUO9KTffMfqIUy0UbTh3yXDwyPqgmM8OqrZvaqISvRLCwF9eesFU1WKdugbK4tijDb/8UpT8PXJWZawykliPr1DF/OGYkDxcJnBZzQ5puFIhURKZRvFrFdVlaAFLWrUuTuSfmSY61rnusN1TPUQ0sWpxs0e7DqUCokdtMKlfqPw2Ag2Q9mzSOS+dVFUaiZ0ruZ+HQfBPmF0JlAKF079ISTP7XHNX01SY3jOLqCqxcTv+u6NlHR9LDeJxwGIWdunp4lHEf28nryS5jPDRW6xMUVf3AN0AbQQwgq9I02wkdXMZnl7jc+9kFoEFBKVBiCxEFSkOyEw4a7FkfolaQFJutNTHu3v/AJPUclfQeTaK+TeZGovrEAiHCw52x48/U+B8EQxpSUyGzIzJKRYOSpiVXB91SVI15NsYIAACT63GQm5sfl09b32635i1DhQhnHO/xgOsveyzdUbvd5prxapHZG405E/KBoP5JU9KmF1DJU0+YjvGyTlGzagudn6QzkORhXM2SfxTjcysnKmTC50A2DchtDKFgjbZQcblfcLYbUTpmWSLC5J90fv0imrlijbd+6OoDOHftmw+StY9STkEpJdukU00kbshMaszkboRQLCVoWQ+VQJB3YvBcmWkJWIw8Ec1oFXUAyk5XykWOZvC3hCZjCHm6SvBBsUmYtIVmdQ7u2jtufDxaHEJGnCvjtZbP7J8bphKEoJyEbncnx5vCqpDmyXciRkYWl1VMiYgpUAQREToIwVxry03Cwrj6g/4+oSu60KuxLkDo8Thb2wLNim0HEDHl2R9ES4fxeTPS6Fh2uDYjxEKKqmliPeCcsnZK3VGbpmpgOkLnXVEhKuZmEQsh7XKhmYhLSe8oeAuYsbC92wVgge7YJY4r4vmS5ZEhBKjoT+fnSGNHw9r3DtDhWPg7FmojU7py9T9lj9PUrXU55pJWolydXaNU9jWw6WbJRRTOdXNdLucfLCY6TnC562dP1ROUbxSN0xP8VNWrSVHIkpTYMdbAAv4kEs7CJPIvhQp2vDRrNz19cW9Eq1NcBUZwbBkltwNfVzBscN4dJWNq+KBnEu1Ye6LNNuYG/zvZblwGqWulzggAEE8nT1ck2/LQIxthnkvcTlLpgWm4cMeR+W6R+KKVSkLWQWKyA+rP6h/lFUTrOVlbOS+OBhxa5t15fLl4qpgOG7kRTUzckziaGtTfSU8KnvVckiN4bQEnSBSdRsEuqJwAh3tH4OmT5JnUziolpsA38xAuUEaEhyUvu43hzQTdkdMuWn5Hr+UqFTI03icQfqsGGMT3YFz/jf4RpDTRWurBxis2DvkrtXhFQZYmzHPjsPDQRBk0TXaGoaoknm70rr+/gr3DIdYf3WOlr7X/aKqoWag3YWq0FK1OSoAJAewPq9zGce79zCky9kq4bhzBKQLAADyg18upxJV10TmUVvKIh6jdJ/E9EJcxCxooMfEaebfKGFM/Uwt6JlQSWdYr6h0vy8uV+Xj4RCRa6mJxy/r0z/aukNrrzPS0VE3RbXMx5k9PXx++6DY9iSUApSXPIF/M2gunhLjc4CScU4i2Nha03d4ePXoh3C2LrlTAkh0LU5O4OmvKw+EEVlO17b8wsfGZD6rTqJpg7xsXf6whcdBUXMXU7g6UsgpVlDWHr9YJbVGyhYhZXhGHGomZR7u5+0Np5hC25RtLTGZ3gt14MwFEmQyUs8Zaad0zy4pnO5sRDG7BAeNMGGrRfSzFpsjI3iRiy3E8Pyl06xoIZbixS+ogLTqajHB+KZnkKsb5SwfqPqIorIbfuBJKpuo6h6ovX4OL77ubgdTzPIQPFOQgxcJeWDTrC0lVj7r6ctdVG7nYWEHgiVtiio5Ezn2oTwCEkvkYF3DhmJb1gMcNubkq8SBLvFfFcytCRMZ0Fg8F01KIXXuuOffChwDCisgkHXo/i3KOVM4bgKnUWm7UZmV/wDDVcmUqars1++AfdBsCxuL+gMCdgJYS/TkeCbUVfMJA1zrjxWqyuHUEe8tQ/yN4SF+cBMHcQeDsAfJXJOBSk/oB8b/ADjnalUOrpXc1xW8PImC4EeEhGy9HXFu6S+JPZgmaCuWezWm4VzIuH5wwpuJPYdLhcKEzoZ7Ed13UJCZSVHMA6TlUUl05gWLHk8MSGkYR9NxQNfaTB59Cp1V8saqA839BFfYPOwTtvGaRou6QfX6IVieOggolPf9TM3hu8Ew0hB1PSfiX+omvjMdPfPPb4c0NoKNSzpaz+EFyPDRZZAlaZwkkSQpCiQod5sxFgL2dgSHF+kLJW6jcqyOrlYNLXYRjFZiZ5SiW2ROrabN9m2aA53iMeKa8Ngc9/aOV7DMKOgEKZJrp3NUBoTPQYM11QO4OOUomrb4CMSEBOwiMZtlL3uLl2qdq7ANcnQRcHPkNguBqwfiU4f/AMsqZJU6WJmZR3BMHvEHd923fnGnhbOKYMPp1t7+S4S1rrnf7ofxPjCKgJlySzPYt3uTROnhdGdT1VLLqRThTCCpSAUh7Pa3WBayowbIcZKbeNMUTKlpkJspfl3Q2Y/TzPKF1LEXkv5D6o6GIuN+ikwyjBUmKg/KgUVkYUVlTB2giIalWVnHtKpD2coI94TfgAlX7Qfw94bI7Vtb7q2ON7yNG4QvBqGaUhwH8/Lw+MSnmjacLUU0kojDX2ReZwyVjvHy9YFFcG7KUjO0N3KL/wDEE8o7/uJVRp2dF3K4RA2jjuIkqHYNGwV+moVyvdunkYpdM1+6plo2yeaN0tSMtwX6/wC4quOqWPoZWm2m6SeF50ulOWeMihzsDdnB3EMqxj58syE3haIRodg+9k0zfaJKlKCU5lcykaePnbzgSPh0hF9lXK2K4Ds3+SqYjxgqtHYypOZR0Vo3wF4tFN2XekKughaCTGceOyrYXwBNWP5hI3te5PM6x2XiDQbtC87sGNs51yq9d7OJkuYmZLUXTcaesdZxdpaWvCXSUscpuCjSVqCcqksptOu56xS1zXZBSappnRGyW8ewtOXR3sNbrJcnry84Op5iChWktKCr4fKXLWD/ADDfeCxVA4Uw8ogjhg2Oxcj5p+0UGsUg4o1TUaZUvMqzBxzB3A5g8oFcS9yughfK4NaMlIuM065i1TD7xL+HLyEM4JGtGlPJ+FmNoLdwtk9lnEnb0olrP8yV3S+rbGM9xKHsZTbY5Vcje0YJRvsfMfndP6EZoWh2o2CCJ0r2sqUSkFSyAALklh4vF1uQyVFjXPOFkHHPtGM0GTRnumypo+SOfj8HhxSUBb35vh+UwhiA/jk9fwk7h6Zl7qtDsfJ/ODajPeCGnpnMF0UxjCJZAIT8IhFM4c0uc0hCaHB0Egkev7Re+cqBumrApKEIZgk3SSBzDanxUzc/KKHSG6jkpV4jxjslKloPfu63dge8G2cv6wZDDqFzsptbZaF7KMO7ShQtVyVTHJuT31RneMOIqCPL6J3TVHZ04A8fqVptHSpQIXRi+Sg5ZXPKkn1iEC5Ai5xaoshe84CBY5xZJkSitlLbRKElXqAw8TFsEHakAY81eKZwy7CyzG+LZtcm6iiUdZaC3/3P6j00htFStgON0JK83sMICcKSwZP7QT+oKGypqLDUgghIH5fwiEkxIypNic5PGDTESEFalCw1NgBu55QplDpHaQFaIizdKpm/8hUrnJLoSyUJ0JAOvmST5iD3D9LEGHc5KcUkRMdwtDwuSoJTmBBb5QjL2lxsg54SxyN0eJdklQYEkfCDKep7MEdUK6O6ROI055ocFh8zrbXaLYiSCWp3QUpazUea7pDLSBcDxgeRkh5Jq2J1sK+meg/qT8RA+h3Re0PHJdCckbp+Me7Nx5Lmhx5LxdWgakR0QyHkvCJx5LhWJIGgJiQpZDvhSFO87qouvJP6R0YQSKRoGVcIABzX/9k="/>
          <p:cNvSpPr>
            <a:spLocks noChangeAspect="1" noChangeArrowheads="1"/>
          </p:cNvSpPr>
          <p:nvPr/>
        </p:nvSpPr>
        <p:spPr bwMode="auto">
          <a:xfrm>
            <a:off x="0" y="-1000125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1" name="AutoShape 14" descr="data:image/jpeg;base64,/9j/4AAQSkZJRgABAQAAAQABAAD/2wCEAAkGBxQTEhUUExQWFhUXGBobGRgYGBoZGhsaHBwaGhcdHBodHCggGBwlHRccIjEhJSkrLi4uGB8zODMsNygtLisBCgoKDg0OGxAQGzQkICQsLDQ0NCwsLCwvLCwsLCwsLCwsLCwsLCwsLCwsLCwsLCwsLCwsLCwsLCwsLCwsLCwsLP/AABEIAKgBLAMBEQACEQEDEQH/xAAcAAACAwEBAQEAAAAAAAAAAAAFBgMEBwIBAAj/xAA+EAABAgQEAwUHAgYCAgIDAAABAhEAAwQhBRIxQQZRYRMicYGhBzKRscHR8ELhFCNSYnLxFTOColOSFiVD/8QAGwEAAgMBAQEAAAAAAAAAAAAABAUCAwYBAAf/xAA4EQABAwMCAwYFBAEEAgMAAAABAAIDBBEhEjEFQVETImFxgfCRobHB0RQjMuHxBhVCYjNSJDRT/9oADAMBAAIRAxEAPwBarZipB74uz/Z+UJWM14CcVNA5ueSgpMUXPOSXLMxQDsEuWezkXa+5i17OzF3GwS9tM4mwC7n8L1szSlUH0dSAPVTxxtVC3/l9fwrRRydPmFzRezSvWq6USm0Klv8ADKD6tEn8SgAxc+n5XRSuBuSB78FpXDnDNRIR/NnhRtZKS3XUxn6x0chu0WTVlS0MDTk9UUmTMpY62haWYuFNrdQuFKC4iChsVFUSAsEHQxJry03Cmx5YQQsY44wyZST+4T2S9BqAdwOh1A2uI2HD52VEdyMhUVkFrSt/i75HogkkKUxOm8FuIGyhBT6iCdkZp0fnheA3FaeJgAt78LK9TK7vX5RS4I6K2+3UDPl78VYWmz6joCwJDs/lzji6Wg9077Zsbgc7ePMopgNXsdR+CB52WN1iOJ0fYSd3Y5H4TPIxPs2UDcRS27TcJQVmPtF4kTPV2SC/ezLI0caJ9X8hDrh9O5t5X89lWUz+z2R/JuAfH7aQDWu/dK4xMtFKAWsgfnyhRVOBsntC2ykxZTSVdbfU/KKqYXlHgnFMLyhZhS0C6mpXlBKQ5V4EsB5/eNQDojHVWSEPqDq/jbP4ROqwbKdL6fDYdIH7U7JoxsT+94IFWYUMwUkDMDsLK6H7wSyc20nZK+IcHbL348O+R8/yi9DVkgcuXLpAz2WWWcxzXFrsEI1TTlC4im9lWWlHsV4smTJIlrTLs1wljo3gPKL3VDnt0lebHY3SGul/iKhNwEo1JPM3jxk7KM9StBw6msO0cta4Ww+VLljKzsPSM3Uve9xJVVfNI59jsmNBBEBpUbgrxSL9BESF0OwlH2jYv/D0yykjOoFKR1UGfyBzeUM+Ew9pUAkYGVcHBkTnHpYeay3hCmmUp7ZKgkNd9CNb/msaKtLagaCEHSVX6cm4u0jI+hXvE3FJqpoQFlbbC0tI6D9SusdpaIQMva31VEs7pD0Cq/wbpLbCLGuyq9lUqpAyvF7SbqBQmTX9mtrt8YvdHrF10NuiQxNSh3bnmQYo7MDdFw0T3lSU6pg/VYchufGIuLOiaR8G1DJsrZnnf5iKsLh4A/8A9vl/at4hMCh3iOb62P7xRGCCtbVOi0294V72UzB/HkDeUr0Uj7x2vB7EE9fsVl5SzU4N6fhbaUwlJQN140QLl5SFvOK3kKOUj8a1ipM2Soe6p0keFxf4xfTxCRjgnvDWtka5pRXD6sLSCD5WgGSItKomiLHWVpcDlUhKntAw0TqclrpBbxF0+oHxMM+FTdnNZFwt7Rj4uox5hZVh5zANGmkwVOibrGEXly2H5v8AnygYm5TuNoaMfLO24U8s3+n3islFNaRjPxGb8/T3yVuXVKSnID+lQPeI97UkGxUzp+GrRIOwqnQtc7Vk5FtibDn5Xzz+aXuIa0y0BSFFCioMxII1Ju/gIKpow9xBCz/+oJAIWjVck8xkYztb38hCsbWUsqYovzUYJFM0HAWUuEOkJKl23ghx0tVZW18FyCiSkFg/MAjlv4xmajvyGy9HhHaNDDx1+fyaFNRhwC0FGO5dBuLcTCZRA6geJ1gvh8Jvc804pY9N3u99Ec9j+FpTRGatN5y1Fz/SO6nqB3SRzeH1gXWPJZ2unc6TulE8cw2TOBCQEr22fUEdIHkY3ki6OqmhILshZnilAZaihQY8opDrLXwStmbqGyUeIEKQkLR3SCxIJvye7dIY0rg+7TlZnj9HotO3ng/ZVMMxuo/qBHMi/pFk1PEOSSU7XPOdkTXiMxeqvhaBxG1uycQ0jeiklKYcrRBwuU5jjxlXKXEJiGKFqSWHuqb4RW+Jjtx8VaWBzci+B0PwutA4P43zkSqhXIJmGxUrRlaBzsRrCesoNI1R/BJ67hgDe0h2G4/HvywmDHeJpVOgqUoW25wBDSvmdpaEBDRudl2AsXx/iKbVzivMw0SkXYfeNXS0jKePTbzK7PC2SwGwQnG5NSZdxNysCXSpspuLtBdO6HVuL+aXT0haLhBqFWU8jBUneQNkySq0qGVOp5QCWaTcrtromK+f/BqpBKllKpgWVMe0cAAAHQC3z5xMTsAso6Ckqop1CYQtJSeRDf7goPBb3SiaaO7sovRyrQK8rS0zMbIjJR+1+Xz/AAwO4pvE0WAO22eatKlNpYbOm/qIgTlENhDhd26UqjE5k33Qw/L8gSOUM2wMZusLLxGaXA2TV7IwU4ily7y1j1SfpAfEyDBjqPuq6a+sk9D9l+gVGM04qwBcCKiur5RblFZBXQLrNPaZjKCqXKFyhWZR2FiG8bw4oYXZJTmhaYm6jzV/h6oSqWkIYNsNIBqWODjdE1AzcpjUgkBjfeFrjlLQQCVUx1A7Fb6AX8rxbSm0rVfRk9s2yxjCpOUHz9dI10zrlMKGMMbnx/OB4K7NnhO/5vvFQYXI+Sdsf8j06fH05/RR09SpZZCVKP8AaIk6PTubIE8Uibj6fPrgol/CzS4MtdnOzeOu/wBN9qrs6r3+8Q+/t4DkPZWeI6OepQeWoJAfnfw1/DDClfG0YOVmeKVZqJPAdUCTS3YQYX4SpM/C+AmYpKjpC6rqdILQo2JWpURI7iSRbx/NBcNCR8gaLomCEucArNdUZEsPeP4TC+NplfcrUUsAwOQWb8QVhqJyJMvUkJB6/qUeguT4GNJSRaG6nK6skIb2TMk+/ktlwsS5clEuRMAyICMpLAgADweOGxy0pK6JwP7jcdRyVHF0KV/ZMGhI15B9w7RAnkUZTloF92oAVirBlzDlnJJAP9TfpPMiKiMpm29Ie0YLsPy8Un41hJKVylAg6OdiND1vFsMhY4FMaqNtbSuYDuMee4SdRpZkkMRqDtzhlIb5WSpIyCGkefh1RqRLDCBCStJExtvfopUo6+lt9I5dWBpv6KaXLJDjbpp4xEqxoJA646L5CdDyvr+PHl0gfXqff2WgcH0MqqlhUxIUpKmUSAWI8RZwQbQtm1Rus02CScSkMbrDbknKmwWSl8qAB0t8oDcdW5SZ1VIqnGfZyKGcpgDlIB3cxbTsBcG23IXqeR8kuTgL8yT5rrUeZjXtFmgJbNl5KasDp8qQ+pufOFtQ/U5cGEy08gi+0CErhXeI4WianvfuDzEdZI5huF1jy11wlT+FMpZQdtDzF2bxgvWHi4WsoXiRoIVySh2YP4fC/KKrp02zedvv78E0UWDU5QO1qxKWHBSQVAsbEFIIZranQ+AtbE22TYoJ9dOHftxah4cuoPjdL3GWEppghICbuXDObD0/3za6K5Cwoeqfs0nf/sZO7hY/9SfpEOID/wCOfT6omlN5PQr9ApVGXN7oghCMc4ikUyf5irnRIuo+AHzicUD5DYBEQ0r5DhZpj/GFRUuhCjJlHZPvHxV+nwHxMNIKSOPLu8fl8E2j4cBuUt/wObVSvF4L7Ujkjv8Ab2u5n34Jw4HqcixKXcMSD9IXVzNTdYVNTA5ke60aSNIzzt0keg3GFQJdNNUTYJMFUTNc7QOqJpHBrtZ2GfhlYJS4qoAJAck289BG3fA05KBh4nIxtgnjBsABAXPup/d2H3hZLUZszZUTVbnblMsmYiXYJCRswA0gYhzkEZrr6RjiRMUkizD1j3ZO03UTIricRkTVBK0i4Lu1gLPEdJGVAuuhuPcGyph7WSwOrbEfgi6Opc0aeS8UKwCuAJloScwLHodwYhUsLRqcVbFEXGwTclaZKMyyHP4whOdUzrNWhoqM7AZSdxVxAQkhKmKt926Q5o6QdE1n00sdyc8ku8OKAJW7qJbqB08fpBtVfDRsucJax7XSuy448h/aZZWJq5894DLU2MDCjNHxTMSGUc6eSo6HFAy8KjebtwfBTqx2UsgmUx5p1fmOscLh0VQoJWDD7+asS5Mupe4KgO6TYj/IbjrHALqpz5KblYc/66LOOMMN7CpQbDtEkkDRxY772g+BxdGQeSBmcP1Qe0/y+qjkKH56RWQnMbhv6f0rEo6vu4v11/PhHL2V1tVxa6I4OgFd0hXeSWUvKgs/vJZ1tyGxMSbn3hUzt0nUMcsb7cuQ9fBR1slIV3dgm7Me8HZrsHB/GERcLKcR1+Yv6Dzwc4Tl7Mqpu2STpkI/9gfpAFWMApXxlmrSfMfRPZxBKdS0AJEKdztlnXtd4kSqUmSg6l1NyH7wx4dDqk1HkiGQ9hGXHcrF+xveNFqS/ss5Tbhs3MhJHR/GFcrbOsqJWFrrJko6mzGBiFSSj+BUkqbn7RWQBBIPUaCLI2tde6icJFx9YE0XDgH4fjxOFp0laLg0gDTfkfsq8uewJsLN+fCJgZstBJMGt1uNgFGvFkA6v/4jw6col2LjlCv4hCP4m/xCa+OadC6hKZiWQwslYStiSHQ4U6MxDhQzICX0MFwtAFysQAl/BKWXS4hKXmBRLKsyw+X/AK1JsLlnNvExXXd6IsG+Pqi6Vtnhx94R/iH2mTFHsqVOQbzVB1H/ABToPFXwhdFw5oGqQ38PyUfFZ8ulqV0zFLJUpRUo6qUXJ5axeQALALSU7ABj30UxPTf88ogAjTtt76rkTgB4fmr6/vyiei6qM+lGMBlzFkTUN3FMQdS4ch9DqPvAtS9jW6Hc1RI/Xn8fD0WkUFa4GbVt7ekZ6WPOEomhscJI9ruNAU4kpPemEP8A4i5PxYecNuB0xdKZDsPqh6k9jARzdj05/j1SZwNhAUrtl6D3bPfc/SHddPYdmEnAxqTNjOLiUxZyLWuFcweR5QJBDrwqdygZxhcxLpdTKAHMscyCfFOYeKYN7Brd1IR3Q2dLnhTlKnsAQCdMwH51EWAxkWUzCV3Q4qtKwH/tY9LAH4PEZIGlqqc2y1bhLEwsBCiSowmlZpddcCEcVpl0NQqeUsJl2AsV6NE+yfUARj2E14fJEwkymyTK/iadUq7thzO3gNvODIqKOAZTyOve8aaZth1O68p6MEuTmUdSbn47R50h2GAmENIwnU7J6nJ9/JdVFAE95PdPMR5spOHZXJKNre9GbHwv5fXr/aELxWahYSQkjzH1gkU8bm3CUP4pVxShjgD8R9014DKFRYliNhCuqcYdgnzKtxj1FM8jh1Au6vjC51a5UOr32suhgypZzJX5EP4Bw0dbW33CiaztBpISRxbh85cwLUrMoWAvYQ5pKhmmyBqqRz7SMQ2lmkWWCk9Q0XPbfIV1POWjS/BV+Wr85fgMUpgCDn6q5h87KsGzA3B+4DjU3F9Y802Vj2B4Nvf295VudIcKI0DAEBxZFg7AtlSbkXbbfpGCosfYtaefU8yc4zfObePTYnwnVdn2hdiyfr6QFVAuAQ1bHqLWrvFcfN2MVR09zlDaWxhZ/X1vaLKjflDmKLQ2wQb3hxuVwiUDciJF1lYyAPyQrMmWUF0257gxW4h2Coz8NZI3GCitDi0p8qjlVyOnkYodA/cZCzU0fZOLHbhTVmNypQfMSdgN/PQecejp5HHayowl/tTOVmdj8hygzSIxZEsqHsaGtNkQpcKmTJc2YCMslIWoqLakJDc1G1ukeaL7Lj53vN3G6FKlAx4khMKRuqO56p+xVYNWkqSjI7Kzh1JLEqykrLaIBSBo4bSPY7MlKY1DxZQCWnOEhIIdh1gWO5KOYRZZ5IqQZpg+RlmBX0Eo7YjwRiRMA0N4DcFpo3jkVbT8wT8Gf6W/eIBEuIt4nPVU65bADM7lwHsbDbmNPI+ZDRhLJ3gOsfHp5/4T3wRTtIRb3iVHzMIOIPvIfBScdMYK0heBpXLDjaBxF3QRukIrnskNlnnF3sz7ZRXLWpKm/U6gfVx5QfScSdCNLhcfBESvjqhdxs73y/CG0uCzaSQAoOEpupJZuZLjSLHVDJ5Ljmgp6ZzG2GR4JKxOszztQ2hc36vlsfMQ4hZpYgAFs/s94ekGnSZiUlRvtpCuZxc83KvDi0YTVO4XkEHKgAtFRYbXC62ocDlYDxfgaqWrWJgLHvBnZiWDkDToL9YaU0uuIDmoyC5uEY4VxcpUCCkW5gW/x1gapiIQxNkze0hUudh6lFiUsQetgIro3ESCytZ3nALMaCWyYLkNytfRxhjBYfD36IxIFuXl6wK7dO4r2tf5eo+WOinVyfpYP4HbfeOBWG5yL8j8cW+5SxjsrKQq9r3tDCnN8LMcWZoIf0PO3L8q7hVeUKStJvqIHniDwWlF00zS3OxWk4HjyJwAdlbh/lzjPVNI6M35LksBHebkJhQxgE3CBNwoamgSp3ETZK5pU453NQWq4bQTpYc7vBjK1wRjay47wQidwgH7qiOm0FDiRtkKbZYxkYVSt4dmSw6XUG0Gv7xbHWsfg4RMVS2+6pyapaApHeGZLZb2IUFAsd7epg5j77KyRjXjUPja/Kxvbr4KjU1/ZgqDtvfd/pz8Y6ItZsqKydrGX5D/AB9UMqsSC0FjeLmQlrtkpkqGuaSCh0nWLyqo8lFWdoGKbxC4V+lolzEqKEFWQOpgSw0dhdr6xyxOyvLmssHG10CxhOUpV1b6wRTm9ws9/qCnA0yjy+6uUdMmckIIdWiQNoi95jNwsvcheKolUqwmcGB0OxES1CUXarmm6nlTys9wOnQqOgGpsLlgCbcoie5uj6ajfMcL00QDO5LAlwzE7NFTn5WopaBjWW8U18azBKUokZgoi2hfXUEFIBTch9gzKidKdTSFiWpb4u4uE2UmUnUAAmxchxY/moi6GnLTlWmQAFJlLIWSFAQTI9lrFW0tNO5wkYEYRUENmBHp/uAywHZaFtQWWDxY+/irX8ZaK+zRQqwRZQZzMUEu7q876xYe626CL9brDqti4XpfcSBo0ZWpdqcURWO0sK0oCwEEOFwAFk75Xi0AxAiy6CUs8a0iP4ScAcqjLVlPIkFmjkRDZWnxCMgc992joV+dMPoJk8uhJI5mwBLPfnYc41UkzIhZxS/JTdw/T11KrPLKVD/489yejgCA5J4JcHHjZSBIWt8LcdyahBTN/kzUFlIX3SORY84pcwsHUL26T/bBjYLS0s1ibZnB2b/fhHaSPU8kqZNhZKHC6GYp0fQAFunug2MW1RubFDuOUT4+xJqVMvNdRS4ZuZdvKI0kfeuiKf8AkEo0irCLXha+Aiw/xzRimAsfGxJbbX82gV3ROIbkXF/TO59+hV5X/Woub2YBkvlJu+pDtbmDvHRsvOHfDbbXyTm3hbYdP6SxxRMdyS5PMak+cG01y5Z7i7mNjxb6+G/ouKegWJYWl23jj5G6rFU07XNYC1WKOpKSCCQRpFUjLiyZwShOmFcXEACYM3UWPwNjCibh4OWq19HHJlhsfFMtDj0mZosA/wB1vnC6SkkZuEDLQys3b8ERE4HRjFBYQhdBG66CRHMrlyvikaR4Er1yheK4XKmA5gH/AKt/KCoah7DhERSvBwss4owopVlTNC0nYa+exjTUdRqbctsVyugkktqO/JK0+QUmGLXByQywvjOFbp1RS8JlA+9iilPAr08p9k0YBjxp5NRLA/7kZXFiLEatf3naOsl0AjqpVFGJpI3n/ib/AE/CTeJplhzzP8/vF9ILklJ/9QytDWRc9/svOG5pzp6EflolVAaSsm5P3tFpAadKynQg+jkekL6N512VkFtYvsk/D8Ql2zEAGxLFx4Ab8vrBTo3Fy10FZHHFg+n2RamoZ04Z0SiEuwBzWGwuXNt4GkmiY6xIRscrtO/2R32hTUBAKR3ndJzOwABDjSzu9y/SLKR2k2WFsQsop5OaZe+5hk99moqjgEsoB2CYaOXC95WwpY1NUUgUNHitshaUVPSNlbkJcq5apZ6QxjcHhZCrhkp3WGyM8JpSqckqOmnjAlaSIyAjuH2e7Vfkt04RkusGMvbVIArOKPsxO0G74WcXBig7lSST7QJ5y5diIhHmQJzw9gEbiljAcPQkMwASCwFr6wY55e65Sh+Spqgt1jrSqil3iGQmcljZQ91W46PunofSDIHujONlC6AUBnLmhE5PaZWAJPIWIJ3YaGxZuUHvdGGXabXXi5NMmUlKXDZR5D7pPSFziSVFous/4wxYzpwYkhFh4/t94bUsehmeasyMhfYZUOBFczLFaXh8+to/KZqQ938+46fCF5GVqIwdF/x76qzXTcqQndIu3VKVLe927wO2p3iQbmwVEkoYDI7A8fXrjbPPokTFq7tV290Gx3PrDSGPs253WMraw1Ul+SdOGKxH8OkKZwGvpY/aFVWw9qSE5osxNVXFcPSDmlXTuOX7ROKUnDle+I7tVGRMY/eLnNupRSlpyiUmfA7mWTaKoBVyVUkaEjwP2iosB3V12P3VxGKTRpMV8X+cUmCM7tCgaWF27QrErFJxsVq8oj+ni6Kp1LC3IAQvFMXPuhWY7l7D7mCIoAM2sqjI1mGDKEAKVclzzgm4GAq2xl3eOfuvp2H5hpYfDzO28dbKQoS0TX2B/v4bqicKY2LeOkXCbUgHcOMRwVPR0qirIVJSRzeOPta6qdVOgwQi8ygShLrX8A3zgbVc2AUZeLvtZot80o42oKmd3QfnnDOnFm5WdqJDI8uJuUw8E4aVzEjKVF3bSAq2SwQbslPfHcrtqZUpIIU2jcrQFTP7NwcVfTxdpIG9UB4I4NVLmBc1lpUizj3S7/hj1dXiRulmDdaOGmFO0u1XK0yXTAABoQF5vlQMhJSMrggppVmetSlhJID2Sw0f9RhseJXmAYLD6qHY05JAF/H391lNARnPhGil/ih+GWbK4Hoj1DAT1qqVFqNAUUgJcuRrYk+6Gbntu+0VAI9xsCSce78/8JX4iDTMu4sRyIsQesHU7SBlZXjEjZJBpX2D4UtwonLuOfSOyytOAo8P4dK2z3YC2fgOumoScwz5dxYnpyf4QnkowH62fBXcRha8AXTtLxkfqSpLdIGc143CTGjdyIKk/wCWlf1gRWQofpZBySjx5PQuW6VAkco9HGQ8FH0hLGkFJGHYwlTh2UNYLfAW+SXTts4qYYnzj3ZkIYruaunMiYVqV2zjs0gd1v1En8+xMenSb7qNkuGuSgkqNmZ9wdjFmguwF0Rl2ytVBm1IZHdSRdt+vSK9bITlGxUfVV5fCLM/yiJ4jfZHspWqKq4eCAVSxflziTKwvIDkdBA1hu0bqajsEk6ajZ/At0aPO3T9jh2eLfDzPXobj+1Vr8Mm1LJT3UalgL8hpYCLGVEcOTulFdTPqCGB2lnzPvxRnD+EpSEgKD8x16mApeIyOOFyOiijbpARIYegaJAgYzOO5RTY7LiZRIGojrZHnAVzGXVOpw6S7LIQGJcMLwaHSNbjJUZizRlBsFpDULCUWc2f00i+eQRC7kNE8FpfsAneV7Oaq3ekt/kv5ZIF7dp5FVDjkDd7/AflGcP9nZt2s4eCEuf/ALK+0Ume+wVM3+ov/wA2fE/YflJ/tQoE0s6TKklQSqWSp1OVF2voNINpQHAkqFPXzVB759AlWnR8Pn0i1xTiJu3v0V0Bmt8ev56dYr3RjbD3sriEBjd7AjXlobM/j/SekR6q03x8P8Zvby6jxXNQEZALPqS55nUGzs3uxIG2yqeNQJO348Rnfr4pbx2o7/cJfXyvfq9y/hDKKOze8sRxKoDn2HJUKitmzAxfl+fGJtiY03CVukJXtLSKUQ4cfl4494aFUStf9neGdkrOoNaw+sIqmTWVWDlM1ZRCZNBYFvjC+pkIbpCbUA0EvKvSqYAaQBfqjHS3Kk7MRFQ1FDuJprU81R2Qo+kSpxqmbbqFZTixX587EJuNY3GouwuNa2N2obq5RzxFEjCndHUNKsVGJ5AWJB2ILEEaGIxRElW1tc2OOwQfDz2s7vbuT4/7gyW7WYSCiDaioAd4lONDJch/CFjnW2WwbHZtytewES5FMl+j+Zixrha5WQrO0mnICIorEqQVFrP9opc4FCmFzXgLNuJp6XKUsA52eKG74WppaXtIzrF8JVNUkulQ7wDAn08bkQYGYBGyy3EGPppjHdBsQpsqguWS7sP7hu8EsNxpcl4k1HvrqnxInXzEQdCrHRkeIUi6wk6vEezAV1PTumdpC+lozRwustNS8PjaLAIhSFUsgoUUn0PiNDA8ln4cLpmOHROGyZ6DFxMAzABQ1G3iOkLZKfScbJbPTGF1jsr4khQeKC4tXmYUC8MS7sx1tFgqHgWuiRIFYlUwFgGitzyd1wvUgkczENSj2nRVJtYgFk94+nxi9kLnZOFe2F5FzhDcZrUygSovMI7qRt1PKDooOQXBKGiwGPqkbFqhUxysvyHLwhpCA3AS2uJe0kpo9nk9KFhatBeF3EQTgLkbgaci9lrcriAq9xDwrLzfZKDTRjdy7OJzuSR5x4OffCg5kACzj2iYbPq5yZqSl0JyhOj3ckenwhrSTtYCHjddjnbGRpwk5DpOVQKSNQRpBLhfIWopahr2gg/T4qyhVtS7jTlu9vD4GI2CNEjrjmPupP4nKC5ADbkB928XIjwaTgKuWqbHlx/z7whdZV5zlSSOps/hygiNgZkrOcR4lLJdowFKjAVFJU4O3MknX5R79SLrOPOUVouE5sw2TZ9fKKnVQAVeU48OcIS0gLm+8NvPlC6ercTYbKwMumycpLBKP9desCSShoyroaYvKsU8nKLGFrnFxuUysANIVkq6xwlRsolr8I4VMBZz7QOJAJCpaTdfd8jrDbhdGTKHnkj3xiFhJ3WWJdekabDd0E1rpNlNJw0kvmMRdMBiyKi4c4nUHH0VKupFJ1JMXRvadkBWUsrD3ipeHQRNbmDEarLFPgjbVNndCn3CpbqSBzEKHrcSO0xJzxCtv2SHKrFwbJGnoCfOIOcNkghhNu0dt9V1W4umVK7JOu7n687x6+LL0NGZJO0dskypnFRJZ+vKOtC0LWtYALqLDuFplXMzoUyUBjrsXtzEEtnEbLELIcfj1T3GMITXyy5SU6anqduYYRe0i11mSLIFN7p/19IuGQjaOTOkqxJ5xU5aSlYGtv1RWgluCXgd5TqmargTFO6ZCwUVTPMtJWNvvHWMD3aSg+JBogLjyRrBeInSxDnx/aBKiisbhKIwyQXBRdGJE/o84EMAHNEdgLbrheJnY/ARIU4UxTBdzHWhydNXLR1rdLsKItG7CCVGJJS/ZB1C2Y6DwG5g5kbt3K65eLXQJaFEKKi5fU6mCbi+FT2ZDTdDKiSVd1OqrD85QSxwGSlXEHaIynzhrhgIQCsvZzrrCqoqDI82WffUu06eSNprxLYJcAbPbVjtrAxjvsEL2zio142NSW2+lvMiLGwuUS9xVBGMIWpswcu3kwJ8nHmRF/YuAvZRu5UuJJKVocWIHdNteX9xJ18PhdE8g2OyLpKl8LrtKRKSrWtxoOcHvja3Kav4nLYtRekonuxPU3/1Az5EvkqHONyURRSWinWh3SEqRMpaAcuut9I5cE5VeCV7TcczGCUyZijuALPvqQItfRgbuCJigLtmk+iPYLxGqZ/2SpkvnYH5EtCypg0/wcCnEHDdQuQR52+xKZabF5WiT5EXhc6nlOSFaaJ7cAK1/wAsgbxwUsp2Ch+lehldxlIT/wD1lp5uofn+oNh4XI7LvkudhGwXkcB6oHN49p3tnX1ADepHyhk3h4aLaR65VZq6duA75LMeJa4rmqD6GGVJFoYCocRnu/QOS4w2cDZr8o7K0jKuopmusy2UwyJFtNtPn8oCcTfC00MbdF3YVTE5Hdf1iyF1ihuIRAxmyBUqsk1J0v8AO0Gv7zCFmoD2VQ13j9cLR8GmBCs5FgCfPbzhQ7dbGoGtgaOamNaUFSm767v0iFrqApw+w5DCoTJ2ZRJs/n4xMBFaezZjNlT7d1ZBZaiRcsNLAuOY58rWiwMOm6Dqa2OM59Pf9bc1reB08qmphmIAAueZ3NtSSfWBJTfZY2plL3XKzvGZCVElPuklt9y34IJicQLFKHHKTMdoVISVHZt+Z5MIOgkDjYKyB1nXVamU6R4R5wsStbTvDo2kdEWo7QK9OqZ1kdwetEmYJhQFsCMpLAuD8rfDrEY36DeyIqoDURlgda9shAsbbslDTNYDxP2+USp//ID0VHFv/puYdzYIJTpmSw6S/Q/eDXFj8OWXjjnibeM38D+UTp+MjL7q5Sj5xQ7hwdlpXDxgsNntIKtSOKjM9yWlPiXMVPoQzc3TGk4mZxgK6nEZiiCsv00Hwil0TRsE1hZzKkmLQohwxs5HT/Zjg1AWV3ZC91BPlsktcHeJNOVGQd1R4BJzzWdtHcWic50sWR4vNkNCeMSxJEiXlKgxG2nh584FjiLjhZ8knCUhIqqqaBKSrISLhTEMxNhfy6QaexgZ3t1dHEjw4GqVyyZjsm/Jyw89Q8CtrGh12hW9kAkpWBzSpRD5Uk2BbQ69bwb+sYABzTClomPy8qaTULAKVOzNEHBpNwmzOGQnDmeoUFLQJT7vwMSfKTuozcFDwXQnPQpjoKgJGVQY/OBXLPTwSQu0yCxU0lV36xWUMrqwkpNto8dl0BSYHhgF21v8f2gaaYkrTUo0xNv0TRS0CXFhAT3rsk7rYUPF/AkurkKyd2YkZkKGoLeoMG0NUYXXG3NK5pzMND/QoKnhaUiQRlDZWc723O5gh1S8uvdDluLLHZlMlE0ozJIBbMNDGgDy5mqyAItgIvJkJa2b/wAdPmIGc43UA5FKDhyW2ZSSs7qV9oEfVPJsDYJi9wvfmp1cPS9kgEaEWPxGhiH6l/Vda9QmeqUcqna7He4bb5xY3vC4Tyi4psyU46/n8rtNPnTbvE3ZLsnvBHeJHdBJSxDpGYX1EWNYCmUtQcg7dTz8vTPJK9fJYv58vz94JjPJJauPOofhM+D4oCgPrZ4Ali0my0dJUsmjDidgrfbZj59d7DlYm2vPlFNrIx8jGCwKGVOIbJOcsbBiB4kEWJvzAAglkB3dhJK3i7I76cn39Bj4oLME1ROoFiw0s7b9SYPboaLLJz1L5XanFNdLxBNmSf4Zazrrq2gueTqAPIPAroWtdrAVbpCQmTCMMzMk2UlhldyLczrtffeF00mcIU5KCe09SJUpEoXUov4BOttrlIsefKCuHsJOpEQtys/oKvIWVpDCWPVkJtRVYhNn7JolTZWV/qRC4tk1bLTiqo3MuJAPWyp1GJhGiiroz+sWtgLtxZCO4pHEbMeXfP5qlMq1TC6tNht/uLRG1gwh5KuSpcC/YclckyidBFTnAboyONz9gitH7P6ipL9moA7qZA9bnyEVO4iyLml1TS0l/wB5/o3Pv4o/ReyGYLuhJ/zWfpAj+NA4+yoY/hsJu0OPr/avTPZnUAd2YhR5ElvURBvEozuEY3itN/2HwKXMY4drKYErkKKACStBCgALkm9oLilil2cixxFh/wDH3vLf4G1/S6Wl42hm7w6NBYpXIaTjUFs3Hom/g+kLKmjKkHQK2GkAVTxqDVnK+YTSFzcBVOJFPNAUx3ASLNu4Krj/AMYLph3SQg4wtj9n9JKFOFJSAp2J1PT0geJrXOJfyVkhIwFZ4yxuVS0y1zFAOGA3J6CKHt7V+iMKUYsblYXgWOdosvZyT9ukXVVLoamlJLqR+fh6JneAZXz8fvADJ3Mwdloqae2ChU3DSk6GDRLdM2GM7FXKEJKSlQflzHURFxtlDcQpGTts4KIuksxPUC0euLLGVPDpYn6bX8eqKYPIE19WBu4I08doHneWYVlPQm93pqpqfKNIXEpm5w2Cu0+ukVOQ79kfodRyIjkGoPSyayyv2q42ulmLpgggTUZpawdie8GbUfURoqGnEnfJ2OyplkOnzWcYVQuXL/YQ1lkthAPfyCPLo5Y/7JuQ8jkNudxAoc45Av8AFcbchGKarIRlbzgLTzRxKlp1OW5nU9Y8G3KhdWeMcB7BWReUltU6eo5fOCTGY3WUmPukCbiRp1lB70tYIIuGez2u4sRs40MFsZrbcbphT1xjIa/b6f0uK6oExR7MWV7oF22Dk9NY8BbJwjp6hhZcG9+a+pMOXLvmufhEXytfiyVQ1EkLrsK9xATMpDtzbn8xHY9F72U566aQWuoOGakImZF6HTTXxMW1DS5twg23ITsrC0TLi46evxb4Qt7VzVS4FT4ZgSQqWtrqKwfBWl/IRySoJBHko2OyOzq5NPLzqLTUOLaqGiR4/t1gVrS92ERT0r5n6WDKy3iPtZ8xU5Zcq0D2SAbJHx83eHMLmsAaE2fw8sZ3UIw+U81KToTF8jrMJCXOaQdk701Cg2NresKu0K4qOJYR3CQNN+u0XRy5VsJAeLqthtKFLQkkAE/jx2WQhpIWlgiAsTsts4Y4bp5KQpKcyj+tVz5f0+UZmorJHEjYJVW100hLDgdB9+qZkS4Xue4pWSpkxxpuoldQQ0jdRXxMWdrYryz/AI29mtPV5pkkCRPFwpI7ijr30jn/AFC/jpDSk4s6M6XZCsd+5/Lfr+UIwemVKlGVNTkmIsQ9jqygdweYjsrtTtTTcFeljsEG4ko7BQF3HTXl1356XGsHUsnJBtwVTn8UVMiTklKWkPclw+721a2lteUEMp43uuVd2gQHF8TqKtKe2USECzgg9R4+PSCY444f4hRc+6D4ZU9lNA2dolOzWxEUcul9jzWlYZVBQEZuaOxWojV2cgG/x+8QieQdKNY47IdV0xT3hod9PKD7YRUUod3SuJc8gFtSIg5gJyuVEIe0hMfB1N/JQoi6+8d9Q7esAVjv3COn2SCR/dFkzIpzygIlCGQKaVR8/WPAEqt03REpDCz3ixrbFCPueST/AGvYIJ9KJwHekEn/AMCGV5aHyhtQSlj7dULI0uYR0WUUuMypQeylNYDUKDt0AdrvpsdIbGBzt9kNHTveeiC4/RzUTXqGStaUrYv7qrpZgRlbSDmtDBYIzS1uGp+paKbJQBM72UXUB8x9Yz7pGvddmFE5XQqJStFAHeJgEbr2glUcXxJkMqYSBoCXbw5RcwOcbLojI5LPcSqO0WTttDWJmltlBwKdeGMByoSSO8oAnp/qFVTUa32GykDiyI11I1mitjlG6CYxSqljvWtYQYw5sooDSUJWXNh84vkmDRZOOG8PfN3zhv1TJSy1JZlqFuZhe6S/JaQcDp3DIVirxipQkBBBTub5h11aPMbG7fdK6rgPYu1tyzn1H9LiRXlSVFffUQA5AsCzsf0qdKTp/VpvaAG3ACNhgY0NEYt8c+fUb/Lfl7Np0FwArq4ukcy3dAKS29xs8dVjmuO9v7/r3sglbh6pawWYg9NRqLEsRuIuDrjSUqqKUOyEz4JME0FtRtyMLpwYzYpO6Mo3VpAkqSqwNzsLc+cRZKLWCi2NxOEi9r3lDIcrli2o6iDbYGU9pqhzW2ePUJo4b45XTMhf8yWG/wAkjpzHQwvqeHCXvNwfkV2dkM2ditU4f4lk1KAqUsEaHmD1B0MIp6WSF1njKTy0xbkZCOCanVxFQZzQuk3tZdBQ5x62lcyvRHQQV5cqEeuvIFxNh2eWVJHfS5BGvh5tBMM2k+BRMB1nQ4rLKziGUkHOQ4cEPd935kw+ZTuOyBmiLHkHklar4mMwnIi302hgyn0jJUGQvfsFSXOmkaDb0ESuwc0eOFVBF7IHUJUFd4EGCmkEYQ74nxGzxYp24YrnSH1hNWRWOFpaGTtIwSm+mmuLwoe2yZgL2qnAIy+LDpt+dIYxSa2Z3Uo43a9SEy1x52yYOanzh6sQJSQAHb4QolaS8rMVsD+0PRFJmI9WitzEG2nVOdjKEXUpvOLI2X2CtFK62yX8Y9osiSCQSs7BP3MHRUEkh6KMsLIm3ekLiH2qVVQhUpCUypagQW7yiDYgk2AI6Q5g4XHHYuNylDqkX7oslOloZqk5ky1KTzAeDS9oNiVwSAKtUrWpTqzE2DqclgAAL7AAAdBFgIVLpLladxDxOkJKUnMo/W5+kI4aU7lXQgvcGhJgl5i5uTvBxdYWTuGibbzXczDXD6n4xATWRjuGgi4QyppssEsfdKqim7NabhVUnIFDcD1EI3NIcQUqOFfw3EZSJmeajMA5y/eL4iGm5CrKTeLMSE+epVgVqcAbAD7CCo75ei6WASyNj6qCjlXAil5W8powLNGwRBKDsHYOW5DU+EUplcNGV4pP5Y/KPEELocChxdCiBoRp0NoIa67bpLNGIpCzluPJXJNcA4OUpKUoOZLlnCnBGhtqC7WPKJi6odp3vm9+nUe7qKqrDNIly0hQyliEsEqUb3N1EADU6h4sLmsF3IB3aSEhnqeSfMJwVKZSBlAUEgEsHYddzGaqKpxeTfC9I1t1cmYKgi7nxigVTgot0jkh+IYXKloJLAAanaCIJpJHhoRUZaeWFj1fWZ5qloslyE+HM9TrGtjj0sAKzs8xkmL27cvJTYJik2TOBlzFJexY2UORG8QqIWSR2cLqVHK4VDen1WlyeJalUtCU7cnu1+u0JTTxXvZa3/b4NRefnyuiSeLKhCpSJiSgKILncBgdPzSKH0TbEhCHh9O4uLcmyfcMxtE0sgvzMKnwlu6z9RRPiF3YReKSTbIQKimB3HjEAcqQwvzd7TMJ7PEFBOixm+h+kbPhVRrpQTywjaqEyyMcP+Qz5jB+ypYfQ8hpF0sl06oqEDki0qSIDLloIoQvqiiSsMoAiPMkcw3C7UUUU7NEguEJw+V2U0yydNDzG0Fyu7RmtZeKE0s7oCdtvEck8Yep0iEkosU3ausRDAHyidM7cImDJshXaNc7awTa+Ea6zWklCcPxKaSSlakgkkAEhhBUkTANlnqVxmeXHYnHx9ETNbMNitd/7jz8fKB9DRyRxp2kdD7+qp1lNnuVK+JNnbd2i1jw3kh5aIk2BI/wlbF8PmIuTmTz3+EMoZWOwMLLV9JURd52R1ymPgjhdMxaFzCebbeflAdbWObdjUG2INbqO60+VTSpSWyhoVBzibhDPdlKeMUNMqaVDKHvtB0Zk04VeVn86lWiaoL1BaGOtrmd1OKSIiTKPUKA19foYBkK19LGCAERpaZwssSlKQSxAJdQSAHBA15RBoucoqZ4Y2w54+RO2EuY6wJADXNj479YMhGUg4k4aVLgNXNly02zJNwDYgbMY5OxjneKyb5eS9r+Klj3UAEW7128tD5x2OkG5KjrQPDagqnZlFyQYImYBHYJlwlwFSL9CmqgXeFb1vaU3KP8NLQKqUZpAlhYKn0Yd6/MOBHacjWLqXEg80zxGO9bHrj7q1xrXyp1UtUjL2TJykJKQTl7xYgXcn4R2pe1z+7sqOD00sNMBN/LO+eeOvJCE4CV/wAwk3GgO0C/qtHdQlaQ+cn0Ral4UQUNlcm9y/1/Ggd/EHX3Q3cG6N4Rw+iULgPAM9W55UZKjFmo2Ei0BE3QtyvZ5ADmONFyuMBJsss43xYz5nYoJEtPvkbn+nyjTcOgETe0O52V0sZk/aGBz8fD8oBIwdBGh+MHOqXXREPBoS0YXNVgmVlyyXTcp1cbt1jrKrV3XKFTwExWmgORuOvWyYsJqWSlQPlrr00/cwI8EOITuHRLECBv73TfilL/ABMinO47RJvocuZPokx5hu1J2WgqHg7YPzsqXCsydKm9kLX5Ophq0CVEYfyuUVWsjfBrdnpnHqtToKkLFi/UwhkbmyyE0ZYcqyreKeapCwX2lKevA/sPzEarhQtTE+KfxAa4x/1P1CGUamEEvT+ntYWRCnbU3ZrOz69X1bS7E6RUAL5RxLrWb7953wiGI4cmWlBExKypL90uBcBtGf3nvsPOySMNGCqKerfK4gsIANs/Xy25f0mYvMapDbJS/wAT94JgbeH1WZ4zOGV+P/UfdOeAd5IhNVd1yPhmDm4V7FpRyeBHq/2iFNuSj6Z4128EncTVmSXlB7y7eW5+nnDWkj1PudghuOVnZU/Zjd2PTn+EOwidYfP6wRO3KWcOmIYM+/X4+iOS1O351gNy0Ebj792PNShP1Bsen4/WIojSL28xseeVFVSQUHQ7EBuvpE2OIcg6mJj47EX7vTofeET4FmMrwLRTW9Vi6hmkkdE2cSSiZKim/wCfnKKaVw15Sp4yk7AcB7WWVFakkKUG6DRujcoaTVGh1gFc1oIuvfapRiROzBrl/GI0gLrhHGbQA4ckBoZwULHrHJGEHK1dHUNe27SrpqUoSQWII8DoWY/pu2mrNpEGDKJqHtsDe1v69+t90r4rPMxbABzZgANeQFh4QwiFhcrIcRmBNgn6VhaUyXXZkgfANrCl0pL8dVnyUiY1IAJa/LQ+ohvTuuFKPKI8M8HTqlPaST7qmYg7a+hiE9U1h0OCMgu1weNwjVbg8+lLTpakg6LZ0nz2PQwDdrxcLZ0Ncx2Lr5MwHQxSWlP2TNI3RLD8OKy5skc9/tAsswbsqZ6trRZu6a6WRtCx70kkeBlFZMpoGLkE991YEmIXVWtdpkxy6iXpO9oHEyadIkSyDPXYf2DdR+ghvw2hMp7R/wDEfPwUhIWFoH8nbfnyHzWeSJeg9T9YeOcnMMVrNCKU8vSB3G5TiJult1MYiVcN1BhNR2c9SQerf2qcKHztFrhdoelOkCWSDycPD2QVpeASAqQpFmC05f6g9n6EgxW0b2SiteRM153sb9ED4srAieVJ7vZd1JFiw/0YrAJdhMKCMfp7ybEXN0Iw/jurSSECWUk/qSp/iFDV48+ghtndLZIGTvuBYck3YfxfPUO9KTffMfqIUy0UbTh3yXDwyPqgmM8OqrZvaqISvRLCwF9eesFU1WKdugbK4tijDb/8UpT8PXJWZawykliPr1DF/OGYkDxcJnBZzQ5puFIhURKZRvFrFdVlaAFLWrUuTuSfmSY61rnusN1TPUQ0sWpxs0e7DqUCokdtMKlfqPw2Ag2Q9mzSOS+dVFUaiZ0ruZ+HQfBPmF0JlAKF079ISTP7XHNX01SY3jOLqCqxcTv+u6NlHR9LDeJxwGIWdunp4lHEf28nryS5jPDRW6xMUVf3AN0AbQQwgq9I02wkdXMZnl7jc+9kFoEFBKVBiCxEFSkOyEw4a7FkfolaQFJutNTHu3v/AJPUclfQeTaK+TeZGovrEAiHCw52x48/U+B8EQxpSUyGzIzJKRYOSpiVXB91SVI15NsYIAACT63GQm5sfl09b32635i1DhQhnHO/xgOsveyzdUbvd5prxapHZG405E/KBoP5JU9KmF1DJU0+YjvGyTlGzagudn6QzkORhXM2SfxTjcysnKmTC50A2DchtDKFgjbZQcblfcLYbUTpmWSLC5J90fv0imrlijbd+6OoDOHftmw+StY9STkEpJdukU00kbshMaszkboRQLCVoWQ+VQJB3YvBcmWkJWIw8Ec1oFXUAyk5XykWOZvC3hCZjCHm6SvBBsUmYtIVmdQ7u2jtufDxaHEJGnCvjtZbP7J8bphKEoJyEbncnx5vCqpDmyXciRkYWl1VMiYgpUAQREToIwVxry03Cwrj6g/4+oSu60KuxLkDo8Thb2wLNim0HEDHl2R9ES4fxeTPS6Fh2uDYjxEKKqmliPeCcsnZK3VGbpmpgOkLnXVEhKuZmEQsh7XKhmYhLSe8oeAuYsbC92wVgge7YJY4r4vmS5ZEhBKjoT+fnSGNHw9r3DtDhWPg7FmojU7py9T9lj9PUrXU55pJWolydXaNU9jWw6WbJRRTOdXNdLucfLCY6TnC562dP1ROUbxSN0xP8VNWrSVHIkpTYMdbAAv4kEs7CJPIvhQp2vDRrNz19cW9Eq1NcBUZwbBkltwNfVzBscN4dJWNq+KBnEu1Ye6LNNuYG/zvZblwGqWulzggAEE8nT1ck2/LQIxthnkvcTlLpgWm4cMeR+W6R+KKVSkLWQWKyA+rP6h/lFUTrOVlbOS+OBhxa5t15fLl4qpgOG7kRTUzckziaGtTfSU8KnvVckiN4bQEnSBSdRsEuqJwAh3tH4OmT5JnUziolpsA38xAuUEaEhyUvu43hzQTdkdMuWn5Hr+UqFTI03icQfqsGGMT3YFz/jf4RpDTRWurBxis2DvkrtXhFQZYmzHPjsPDQRBk0TXaGoaoknm70rr+/gr3DIdYf3WOlr7X/aKqoWag3YWq0FK1OSoAJAewPq9zGce79zCky9kq4bhzBKQLAADyg18upxJV10TmUVvKIh6jdJ/E9EJcxCxooMfEaebfKGFM/Uwt6JlQSWdYr6h0vy8uV+Xj4RCRa6mJxy/r0z/aukNrrzPS0VE3RbXMx5k9PXx++6DY9iSUApSXPIF/M2gunhLjc4CScU4i2Nha03d4ePXoh3C2LrlTAkh0LU5O4OmvKw+EEVlO17b8wsfGZD6rTqJpg7xsXf6whcdBUXMXU7g6UsgpVlDWHr9YJbVGyhYhZXhGHGomZR7u5+0Np5hC25RtLTGZ3gt14MwFEmQyUs8Zaad0zy4pnO5sRDG7BAeNMGGrRfSzFpsjI3iRiy3E8Pyl06xoIZbixS+ogLTqajHB+KZnkKsb5SwfqPqIorIbfuBJKpuo6h6ovX4OL77ubgdTzPIQPFOQgxcJeWDTrC0lVj7r6ctdVG7nYWEHgiVtiio5Ezn2oTwCEkvkYF3DhmJb1gMcNubkq8SBLvFfFcytCRMZ0Fg8F01KIXXuuOffChwDCisgkHXo/i3KOVM4bgKnUWm7UZmV/wDDVcmUqars1++AfdBsCxuL+gMCdgJYS/TkeCbUVfMJA1zrjxWqyuHUEe8tQ/yN4SF+cBMHcQeDsAfJXJOBSk/oB8b/ADjnalUOrpXc1xW8PImC4EeEhGy9HXFu6S+JPZgmaCuWezWm4VzIuH5wwpuJPYdLhcKEzoZ7Ed13UJCZSVHMA6TlUUl05gWLHk8MSGkYR9NxQNfaTB59Cp1V8saqA839BFfYPOwTtvGaRou6QfX6IVieOggolPf9TM3hu8Ew0hB1PSfiX+omvjMdPfPPb4c0NoKNSzpaz+EFyPDRZZAlaZwkkSQpCiQod5sxFgL2dgSHF+kLJW6jcqyOrlYNLXYRjFZiZ5SiW2ROrabN9m2aA53iMeKa8Ngc9/aOV7DMKOgEKZJrp3NUBoTPQYM11QO4OOUomrb4CMSEBOwiMZtlL3uLl2qdq7ANcnQRcHPkNguBqwfiU4f/AMsqZJU6WJmZR3BMHvEHd923fnGnhbOKYMPp1t7+S4S1rrnf7ofxPjCKgJlySzPYt3uTROnhdGdT1VLLqRThTCCpSAUh7Pa3WBayowbIcZKbeNMUTKlpkJspfl3Q2Y/TzPKF1LEXkv5D6o6GIuN+ikwyjBUmKg/KgUVkYUVlTB2giIalWVnHtKpD2coI94TfgAlX7Qfw94bI7Vtb7q2ON7yNG4QvBqGaUhwH8/Lw+MSnmjacLUU0kojDX2ReZwyVjvHy9YFFcG7KUjO0N3KL/wDEE8o7/uJVRp2dF3K4RA2jjuIkqHYNGwV+moVyvdunkYpdM1+6plo2yeaN0tSMtwX6/wC4quOqWPoZWm2m6SeF50ulOWeMihzsDdnB3EMqxj58syE3haIRodg+9k0zfaJKlKCU5lcykaePnbzgSPh0hF9lXK2K4Ds3+SqYjxgqtHYypOZR0Vo3wF4tFN2XekKughaCTGceOyrYXwBNWP5hI3te5PM6x2XiDQbtC87sGNs51yq9d7OJkuYmZLUXTcaesdZxdpaWvCXSUscpuCjSVqCcqksptOu56xS1zXZBSappnRGyW8ewtOXR3sNbrJcnry84Op5iChWktKCr4fKXLWD/ADDfeCxVA4Uw8ogjhg2Oxcj5p+0UGsUg4o1TUaZUvMqzBxzB3A5g8oFcS9yughfK4NaMlIuM065i1TD7xL+HLyEM4JGtGlPJ+FmNoLdwtk9lnEnb0olrP8yV3S+rbGM9xKHsZTbY5Vcje0YJRvsfMfndP6EZoWh2o2CCJ0r2sqUSkFSyAALklh4vF1uQyVFjXPOFkHHPtGM0GTRnumypo+SOfj8HhxSUBb35vh+UwhiA/jk9fwk7h6Zl7qtDsfJ/ODajPeCGnpnMF0UxjCJZAIT8IhFM4c0uc0hCaHB0Egkev7Re+cqBumrApKEIZgk3SSBzDanxUzc/KKHSG6jkpV4jxjslKloPfu63dge8G2cv6wZDDqFzsptbZaF7KMO7ShQtVyVTHJuT31RneMOIqCPL6J3TVHZ04A8fqVptHSpQIXRi+Sg5ZXPKkn1iEC5Ai5xaoshe84CBY5xZJkSitlLbRKElXqAw8TFsEHakAY81eKZwy7CyzG+LZtcm6iiUdZaC3/3P6j00htFStgON0JK83sMICcKSwZP7QT+oKGypqLDUgghIH5fwiEkxIypNic5PGDTESEFalCw1NgBu55QplDpHaQFaIizdKpm/8hUrnJLoSyUJ0JAOvmST5iD3D9LEGHc5KcUkRMdwtDwuSoJTmBBb5QjL2lxsg54SxyN0eJdklQYEkfCDKep7MEdUK6O6ROI055ocFh8zrbXaLYiSCWp3QUpazUea7pDLSBcDxgeRkh5Jq2J1sK+meg/qT8RA+h3Re0PHJdCckbp+Me7Nx5Lmhx5LxdWgakR0QyHkvCJx5LhWJIGgJiQpZDvhSFO87qouvJP6R0YQSKRoGVcIABzX/9k="/>
          <p:cNvSpPr>
            <a:spLocks noChangeAspect="1" noChangeArrowheads="1"/>
          </p:cNvSpPr>
          <p:nvPr/>
        </p:nvSpPr>
        <p:spPr bwMode="auto">
          <a:xfrm>
            <a:off x="152400" y="-847725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3089" name="Picture 17" descr="Render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-76915"/>
            <a:ext cx="5059288" cy="121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77072"/>
            <a:ext cx="3456384" cy="198110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703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.Why are vegetables good for</a:t>
            </a:r>
          </a:p>
          <a:p>
            <a:pPr marL="0" indent="0">
              <a:buNone/>
            </a:pPr>
            <a:r>
              <a:rPr lang="en-NZ" dirty="0" smtClean="0"/>
              <a:t> us?</a:t>
            </a:r>
          </a:p>
          <a:p>
            <a:pPr marL="0" indent="0">
              <a:buNone/>
            </a:pPr>
            <a:r>
              <a:rPr lang="en-NZ" dirty="0" smtClean="0"/>
              <a:t>.makes you be a vegetarian</a:t>
            </a:r>
          </a:p>
          <a:p>
            <a:pPr marL="0" indent="0">
              <a:buNone/>
            </a:pPr>
            <a:r>
              <a:rPr lang="en-NZ" dirty="0" smtClean="0"/>
              <a:t>.makes you </a:t>
            </a:r>
            <a:r>
              <a:rPr lang="en-NZ" dirty="0" smtClean="0"/>
              <a:t>eat vegetable</a:t>
            </a:r>
            <a:endParaRPr lang="en-NZ" dirty="0" smtClean="0"/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4098" name="Picture 2" descr="http://www.hangthebankers.com/wp-content/uploads/2013/04/vegetables-anf-frui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64904"/>
            <a:ext cx="4248472" cy="2517176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978843" y="41255"/>
            <a:ext cx="306180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Vegetable</a:t>
            </a:r>
          </a:p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6670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556792"/>
            <a:ext cx="4191000" cy="4724400"/>
          </a:xfrm>
        </p:spPr>
        <p:txBody>
          <a:bodyPr/>
          <a:lstStyle/>
          <a:p>
            <a:pPr marL="0" indent="0">
              <a:buNone/>
            </a:pPr>
            <a:r>
              <a:rPr lang="en-NZ" dirty="0" smtClean="0"/>
              <a:t>.Why is dairy good for us?  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smtClean="0"/>
              <a:t>.they made of cows 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smtClean="0"/>
              <a:t>.milk makes you more energy and strong</a:t>
            </a:r>
            <a:endParaRPr lang="en-NZ" dirty="0"/>
          </a:p>
        </p:txBody>
      </p:sp>
      <p:sp>
        <p:nvSpPr>
          <p:cNvPr id="5" name="AutoShape 2" descr="data:image/jpeg;base64,/9j/4AAQSkZJRgABAQAAAQABAAD/2wCEAAkGBhQQEBAQEBAQFBIVEBQUEBQSDQ8VFRAPFBAVFBUWFBQXHSYeGBkjGRQUHy8gIycpLCwsFR4xNTAqNiYrLCkBCQoKDgwOGg8PGiofHSQpLCkvLSkpLCwsLCwsKSwpLCkpKSwsKSkpLCkpKSksLCksKSksLCkpKSwsLCwsLCwpNf/AABEIALsBDgMBIgACEQEDEQH/xAAbAAACAwEBAQAAAAAAAAAAAAAAAQMEBQIGB//EAEEQAAIBAgMFBQUFBgMJAAAAAAABAgMRBCExBRJBUXETYYGRoSIyQrHRBhRSwfAzU3KCkuEjYpMVFmODlKKy0vH/xAAZAQEAAwEBAAAAAAAAAAAAAAAAAQIDBAX/xAAlEQEBAQACAgICAgIDAAAAAAAAAQIDERIhMUEEURNhIjIUcaH/2gAMAwEAAhEDEQA/APuADABAMAEAwAQDABAMAEAwAQDABAMAEAwAQDABAc1KqjqQyxi4WfiBYAgp4q/wssXAQDABAMAAQwAQwAAEMACwCuFwGArhcB2CwrgA7BYVwAYWEADsAgAdgsIAHYLCAB2CwgAdgsIAKu0NF1M5J3+Ly/uaFd70rcEUlRTZX7Fylpx8bIuIq0aKS0RZhK6LDqwWEADsFhBcB2CwrhcB2CwrhcB2CwrhcB2CwgAYWEADsFhDAAEADAQAMQAA7CAAAYgAoYmvJzcYvS3G2q7jiNacVdt5cN5u/mOWdSbXO3WyzOX7SaehUaaI8ROy/WhJHQz8VX9rx9CbQ27Rb4v5EMQrVbtdDmMiov0Gdwdnb9XIcPLNEtVEiewWOKcrpHRYOwCABgAAFgsIYBYLAIBgKwWAYCsFgGArBYBgKwAMBAAwEADAQAMhxFe2S1ehK2UaFRN7zK3XQVfKy8+rCkspc/8A4dSs3fLzCFly8yvknp1RxFk0+TsUqvMuYmCtcyKWMvKpB6xduqauvmV1v6JE9GN3ZsG7OxDKQRZMovUqneWFUuUaciwplu0rmGlr1/InK2C0fX8ixYtFTAVgJDAVgsAwFYLAMBWCwDAAAAAAAQwAQDABAMAEAwAQDADmpo+j+R5yU2j0c9H0POTOfm+l8ufvT0y8juFd8yszumYyrLaquxiYStfE11Z+8s/5ImwjD2fN/eK+WW/r/KiLfcWbFzuJHckg13eR0RmmgyxFdzIqU3w9ET+09b+JIuYRez4smIsL7q8fmTGs+FCGBFUxCjrr3EiUCnPaKXBf1f2I/wDbEeXr9SPKLeN/TQAhoYuM9HnyepMSqAAAEAwAQDABAMAEAwAQDOZSS1aAYEUsUuGZFLFPhZGV5cz7T41aArwxXNeRPGonoWzvOvgssD0PNzPSs8zUZjz34WwhZJAjO4mHa8TNmFsub7evpbtGbUmYOx2+1rO6t2kvmR37i303t7qd05/qxFFvgn4EtNy5PxOiVl0t0pN6b3gmSOL45eOfkQxn3nT6lu09NTD+6v1xJDOW0dxJPd0y10I62OnL3ZRj0Wfmy15c5n7RMWtUwsTiWqk7xt7TunxSyT8VZl2htFrKol/FH80ee2ztG1aTzSel1k/MpvlnS+MXtofe0/h9RJb2iy43sZMNqdDRwmMUrpq6yus9CM67X1npJSxkadSEt6Ls7O0skmrOXfY36OKjP3ZJ9H+R52rhqcvhS8I/2LuzaEIyW5738V8uOSyN56YXqtkBgWVAAAABHOulxIpYp8F5kd9CyBRc5PWT8BKD/FLzI8oL5UrY9Rluce/vFGvKOua9TJ2jCUpuaV45aO7VlbNGXNuzPeVsyW+2pOu3xt0OLmTQxzXG6L9HGRl3M4P5PL5rbx6TgcSrJalWrtJIjXJnPyTNq42cSxCjq7eJi1tpym92PHgili1OGctOad0nyZhfye/9Yv8Ax/t6iltiN7N37zInK5jqs5Jpa/RmpGWSN88ut5nanjJTTJYleWTOo1i8okqSMHYf7Sq7v9pL/wAmatatkzF2HFRlUbes5PJ/5nwI7/yifp6KN+7zsW6l1a2luZnqSekl4plnBVrtQlZrWNm7pnRNM+mhRjJx92K5XzuzqlhPxO/y8CWlNWO4yLjNxWxd+e86kt22lldeJzLYTjnCpLpL6o1lNcw30Z3izfdi3nXn4Y6UZOMtU7O5PjKkd2O8k1K+TSay7mXNq4inGDlVtZceN+SseSxO2HVle1orKEeUfqcvPZx58e/f1/TXHer2mxGyFK8qM1F/hby+q9TR2PRcYe17797P3bcDPo1bi+ze0ZShO9vZq1I/01JIn8PktvWjm76b8qF7Zl3DQUdDP+993qSQxzeSietHI3qc7q50QYRexHvV31ZNclAsRYm6i3yzfQmADMiuKz7yRGLVrypVaijpvvLha/LoaGH2hGeT9l+hlci3cZz4gupVLu5y4X7n6jQ7gU8Rgk85LP8AFHJ+PMzq9CVJqV043smuf+ZGxVrKzTfkYe18Y5tU4qSgrNtQveXUw5uOalsntpjVl/pHiMY3xI6GGlVz0jza16cyTC4BO06jy4ReX9X0NOMk1la3ceTOPu/5Orv16V1h1ThLs43lbi85PvZnYLGTqScKlJrW94SSXW5tHEpE64/cub1J9E169xj1cAqe9KEZPL3ItXk76KUnkiaLtZXtbjxfQmqYmLn2e8t+2nG1ibByXuytvK2vFcGdXDrznU+mW543tBHDOXuQb75P8kWVseTSvKC6Qbt4mtFJIN636yOuccZeTIqbB51F/oq3zKtDYLi2nKlbOzULPu0WZ6B1O9CsnwuT4SHlXnKmDlG91NW+JRbjbqsytQxG5VjKWnNaNaHq6lJNO/zPL7VwqpuW41ZrR8HwsZ7li2b23FiU0mSfeVbVnm8LtLdSWq/WaLL2ivqcmPzsde63vBWz9+Xf6BLF30v5mTHGR5nUcbyRtfyuOT5U/i1+kf2mhOdKFOmnKUqiyt8KTb45cMzNofZCt7znBP8AC5tpeSNCrtG00r529LmthsRdGWZx/kauq0vlx56jz72RWo5ygpLnB3t4a+hR+ylVPtkv39R+c2/zPcwqmVj9hrf7ahFKcn/iRVkqn+blvd/E6uPgnHrvLDW7qe3DRPRRHKjKPvRa/XNEtFndlhW/hl7EeiJLEOEneK6E5dAAQAeY2yrVp99n/wBqKsGeg2tsxVVvLKSWTXyfM81UTpu01bv+F+PDxKjSw+MceJcWN7vKSMmnIlIGg8byS8ZX9EV6uMb4/TyKsqtkQ9s3ovFnPybmflrnPaxOvbV/roZdPZE5p9pisRdybe5KEEot3UVaN7JZXvcuwpcXmWacDg1y3V9eo3mZEeIwjkvZ5ZK+hLgcK4XbfgmSV6qpwlOV92Ku7K+SKuzdtQxDahvXSvmlp4HNZibnfzWn+Vz/AEvM5kzivX3XGNpNvRRV2WI4VtZ5ddfQ2k871lnb17rIxrne8Enl3XjzJsPZqKk1v6rmi/U2TvL9o10ivzKMfstGM1U7aq2vdu429FmMfj8uN+Un/peTNz01Y0X8MpR8mvX+x1/iLTs5fyyXrd/IjjGUeN/QhqbTUXaWT74no+Unz6c3SXtKn7ql/qz/APQbq1OVJeM5fkitLasea9SniNvW0sU1vM+1pm1dnXm7pyv0juo8/tasruOrStlosu7V95JHHVK7ai7RXvS4X5LmyejsiMdVvPi5NZ+DyOTfNL+66c8d/wCnjcNtCzs2aVLH9T1MMPGKsorwR392vrY8n/i6+q7ZyR5yli95pRzbdklq2ek2fsayUqrz/Cnkur4lHBbKjRxc6ztuyguzX4ame/5rd85G8656H4f4Wf8Abk9/05efmvxh0sHT/dw/oiRYnBK3+HaMuC4Pu7juFS5MlzPW8c/Ejk7rF2TjnUlJNNbvvdb2t6M2ozIKWCpwlOUY2c3eb3nm/HQ6qStmMSz5NXu+k0pXWZmVpqnLdS1zjndvouJY+8EtBXzNcqVd2ffdV9S2RUI5EhqoYAAAU8Vs9TWaLgAeYr7ElDOm8vwvTw5FSpVcPejJfyt+qPYSjcgq4NPgVsHjHi7yWTtbjFrO6LtGrF9xqYzYqkmrGNW2NUh7ruuT+p53Pw7uvKe3Rjc66rRp0lwJN2xjxryh7ycev1LdLaPPM5O+vVjVeIqdGFO+5CMee7FLzsCxUbNmHtXbD92PRJasrvkmZ+05lr1mGjZJ8WTXKeCr+xC/4V8i0pHsYkmZI49fJisO4iyBulTaWAVWm1pJK8Xylb5FqU0tWVcTismkV1JZ7Wny8N/tLLVjwsXWmoJu2snbRHc9mxjwNHZUd1Sdle6SXd+vkebvPjO66se6u06UYJKKsouy+vUlU/1oQKPf3+p0rczmznX6dOtZWac+g5y7yvvoUql+PojeSs/KDFtSjZWvqs9HwM6htnL3rrqaMWjxG1fsw1WqypuUYynKSUZyjm3d6d9zTHlPhF8dfL6ThXaKb1au/odTrFLA43tIRfGy3lylbNEkjvz8OO/KV4gO3uVZCinnu68OpcKne9u/I28JSyRmbH2J2WbblJ6yk22b1GnYvmK2pIo6AC6hAOwWAQDsFgEA7BYBNEcqKZLYLAUauBT4Iza+wY/DePT6G/YTgZ6486+YmWz4eVqbKqJNKzuuhxhdhqDu85cW/wAuR6p0SOeHMc/jYze5F7yarKjGysCk7/nfUnxWDfwuz6XKspOK9pO/G0W16GnXSnaXtXzZy6r5sgli4LWSXW6OViYt2Tb6KT9eASk378/Jkdedk2SKDekX45L1+hLDZ985eXBfUdWkvTIWH3tUKFOzPQfcyridjb6tdrvTzRjycVueo0xvq+2W5a21FB2JpfZT/jVv62vkC+ya/eVn/wA+p9TCcG2nnlHvdwNvl5uxI/shB6zr/wDUVfqL/cii/eUpfxTlLLxZb+HaPPKGniqe9u9rBz/DGSbCpgnK7XE1sD9m6VH3IRXRGlHCLka8fDZ8qa3Pp4yOAqQleF1ztx6otRxVZfBGXi4/kz1n3NcjqODS4LyNpx9K+bytKniajyhTgud3J/kb2C2e4pXd3xZoQpLVWJFE0melbpHClYkACyoC4AAwAAAAAAAAAAAAAAAAAAA5cTiVBPgSgBXeEXL0EsKuRZAjoQLDo6VIlAkRqmPcOwAj3A7MkADjsw3DsAOd0dhgBBjJOMHKLtZpvJZxTW8vK5Tp4ibai5a3qaR/ZuLsvOxpgBl0q7XY+1ZOELxjuJ3fFxt7vS1h0cRUcn7Sv7a3W43Vr7tla/LV8TSsOwGTgd1SpWjByae/Jt9op7rct7xIMPSj2FS3Z37N33V7evxG7YLAZEqa3Ke52V+2i1uK0d7ceveXdmpdmra3e/fXtPiv33LVgA//2Q=="/>
          <p:cNvSpPr>
            <a:spLocks noChangeAspect="1" noChangeArrowheads="1"/>
          </p:cNvSpPr>
          <p:nvPr/>
        </p:nvSpPr>
        <p:spPr bwMode="auto">
          <a:xfrm>
            <a:off x="0" y="-1092200"/>
            <a:ext cx="257175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" name="AutoShape 4" descr="data:image/jpeg;base64,/9j/4AAQSkZJRgABAQAAAQABAAD/2wCEAAkGBhQQEBAQEBAQFBIVEBQUEBQSDQ8VFRAPFBAVFBUWFBQXHSYeGBkjGRQUHy8gIycpLCwsFR4xNTAqNiYrLCkBCQoKDgwOGg8PGiofHSQpLCkvLSkpLCwsLCwsKSwpLCkpKSwsKSkpLCkpKSksLCksKSksLCkpKSwsLCwsLCwpNf/AABEIALsBDgMBIgACEQEDEQH/xAAbAAACAwEBAQAAAAAAAAAAAAAAAQMEBQIGB//EAEEQAAIBAgMFBQUFBgMJAAAAAAABAgMRBCExBRJBUXETYYGRoSIyQrHRBhRSwfAzU3KCkuEjYpMVFmODlKKy0vH/xAAZAQEAAwEBAAAAAAAAAAAAAAAAAQIDBAX/xAAlEQEBAQACAgICAgIDAAAAAAAAAQIDERIhMUEEURNhIjIUcaH/2gAMAwEAAhEDEQA/APuADABAMAEAwAQDABAMAEAwAQDABAMAEAwAQDABAc1KqjqQyxi4WfiBYAgp4q/wssXAQDABAMAAQwAQwAAEMACwCuFwGArhcB2CwrgA7BYVwAYWEADsAgAdgsIAHYLCAB2CwgAdgsIAKu0NF1M5J3+Ly/uaFd70rcEUlRTZX7Fylpx8bIuIq0aKS0RZhK6LDqwWEADsFhBcB2CwrhcB2CwrhcB2CwrhcB2CwgAYWEADsFhDAAEADAQAMQAA7CAAAYgAoYmvJzcYvS3G2q7jiNacVdt5cN5u/mOWdSbXO3WyzOX7SaehUaaI8ROy/WhJHQz8VX9rx9CbQ27Rb4v5EMQrVbtdDmMiov0Gdwdnb9XIcPLNEtVEiewWOKcrpHRYOwCABgAAFgsIYBYLAIBgKwWAYCsFgGArBYBgKwAMBAAwEADAQAMhxFe2S1ehK2UaFRN7zK3XQVfKy8+rCkspc/8A4dSs3fLzCFly8yvknp1RxFk0+TsUqvMuYmCtcyKWMvKpB6xduqauvmV1v6JE9GN3ZsG7OxDKQRZMovUqneWFUuUaciwplu0rmGlr1/InK2C0fX8ixYtFTAVgJDAVgsAwFYLAMBWCwDAAAAAAAQwAQDABAMAEAwAQDADmpo+j+R5yU2j0c9H0POTOfm+l8ufvT0y8juFd8yszumYyrLaquxiYStfE11Z+8s/5ImwjD2fN/eK+WW/r/KiLfcWbFzuJHckg13eR0RmmgyxFdzIqU3w9ET+09b+JIuYRez4smIsL7q8fmTGs+FCGBFUxCjrr3EiUCnPaKXBf1f2I/wDbEeXr9SPKLeN/TQAhoYuM9HnyepMSqAAAEAwAQDABAMAEAwAQDOZSS1aAYEUsUuGZFLFPhZGV5cz7T41aArwxXNeRPGonoWzvOvgssD0PNzPSs8zUZjz34WwhZJAjO4mHa8TNmFsub7evpbtGbUmYOx2+1rO6t2kvmR37i303t7qd05/qxFFvgn4EtNy5PxOiVl0t0pN6b3gmSOL45eOfkQxn3nT6lu09NTD+6v1xJDOW0dxJPd0y10I62OnL3ZRj0Wfmy15c5n7RMWtUwsTiWqk7xt7TunxSyT8VZl2htFrKol/FH80ee2ztG1aTzSel1k/MpvlnS+MXtofe0/h9RJb2iy43sZMNqdDRwmMUrpq6yus9CM67X1npJSxkadSEt6Ls7O0skmrOXfY36OKjP3ZJ9H+R52rhqcvhS8I/2LuzaEIyW5738V8uOSyN56YXqtkBgWVAAAABHOulxIpYp8F5kd9CyBRc5PWT8BKD/FLzI8oL5UrY9Rluce/vFGvKOua9TJ2jCUpuaV45aO7VlbNGXNuzPeVsyW+2pOu3xt0OLmTQxzXG6L9HGRl3M4P5PL5rbx6TgcSrJalWrtJIjXJnPyTNq42cSxCjq7eJi1tpym92PHgili1OGctOad0nyZhfye/9Yv8Ax/t6iltiN7N37zInK5jqs5Jpa/RmpGWSN88ut5nanjJTTJYleWTOo1i8okqSMHYf7Sq7v9pL/wAmatatkzF2HFRlUbes5PJ/5nwI7/yifp6KN+7zsW6l1a2luZnqSekl4plnBVrtQlZrWNm7pnRNM+mhRjJx92K5XzuzqlhPxO/y8CWlNWO4yLjNxWxd+e86kt22lldeJzLYTjnCpLpL6o1lNcw30Z3izfdi3nXn4Y6UZOMtU7O5PjKkd2O8k1K+TSay7mXNq4inGDlVtZceN+SseSxO2HVle1orKEeUfqcvPZx58e/f1/TXHer2mxGyFK8qM1F/hby+q9TR2PRcYe17797P3bcDPo1bi+ze0ZShO9vZq1I/01JIn8PktvWjm76b8qF7Zl3DQUdDP+993qSQxzeSietHI3qc7q50QYRexHvV31ZNclAsRYm6i3yzfQmADMiuKz7yRGLVrypVaijpvvLha/LoaGH2hGeT9l+hlci3cZz4gupVLu5y4X7n6jQ7gU8Rgk85LP8AFHJ+PMzq9CVJqV043smuf+ZGxVrKzTfkYe18Y5tU4qSgrNtQveXUw5uOalsntpjVl/pHiMY3xI6GGlVz0jza16cyTC4BO06jy4ReX9X0NOMk1la3ceTOPu/5Orv16V1h1ThLs43lbi85PvZnYLGTqScKlJrW94SSXW5tHEpE64/cub1J9E169xj1cAqe9KEZPL3ItXk76KUnkiaLtZXtbjxfQmqYmLn2e8t+2nG1ibByXuytvK2vFcGdXDrznU+mW543tBHDOXuQb75P8kWVseTSvKC6Qbt4mtFJIN636yOuccZeTIqbB51F/oq3zKtDYLi2nKlbOzULPu0WZ6B1O9CsnwuT4SHlXnKmDlG91NW+JRbjbqsytQxG5VjKWnNaNaHq6lJNO/zPL7VwqpuW41ZrR8HwsZ7li2b23FiU0mSfeVbVnm8LtLdSWq/WaLL2ivqcmPzsde63vBWz9+Xf6BLF30v5mTHGR5nUcbyRtfyuOT5U/i1+kf2mhOdKFOmnKUqiyt8KTb45cMzNofZCt7znBP8AC5tpeSNCrtG00r529LmthsRdGWZx/kauq0vlx56jz72RWo5ygpLnB3t4a+hR+ylVPtkv39R+c2/zPcwqmVj9hrf7ahFKcn/iRVkqn+blvd/E6uPgnHrvLDW7qe3DRPRRHKjKPvRa/XNEtFndlhW/hl7EeiJLEOEneK6E5dAAQAeY2yrVp99n/wBqKsGeg2tsxVVvLKSWTXyfM81UTpu01bv+F+PDxKjSw+MceJcWN7vKSMmnIlIGg8byS8ZX9EV6uMb4/TyKsqtkQ9s3ovFnPybmflrnPaxOvbV/roZdPZE5p9pisRdybe5KEEot3UVaN7JZXvcuwpcXmWacDg1y3V9eo3mZEeIwjkvZ5ZK+hLgcK4XbfgmSV6qpwlOV92Ku7K+SKuzdtQxDahvXSvmlp4HNZibnfzWn+Vz/AEvM5kzivX3XGNpNvRRV2WI4VtZ5ddfQ2k871lnb17rIxrne8Enl3XjzJsPZqKk1v6rmi/U2TvL9o10ivzKMfstGM1U7aq2vdu429FmMfj8uN+Un/peTNz01Y0X8MpR8mvX+x1/iLTs5fyyXrd/IjjGUeN/QhqbTUXaWT74no+Unz6c3SXtKn7ql/qz/APQbq1OVJeM5fkitLasea9SniNvW0sU1vM+1pm1dnXm7pyv0juo8/tasruOrStlosu7V95JHHVK7ai7RXvS4X5LmyejsiMdVvPi5NZ+DyOTfNL+66c8d/wCnjcNtCzs2aVLH9T1MMPGKsorwR392vrY8n/i6+q7ZyR5yli95pRzbdklq2ek2fsayUqrz/Cnkur4lHBbKjRxc6ztuyguzX4ame/5rd85G8656H4f4Wf8Abk9/05efmvxh0sHT/dw/oiRYnBK3+HaMuC4Pu7juFS5MlzPW8c/Ejk7rF2TjnUlJNNbvvdb2t6M2ozIKWCpwlOUY2c3eb3nm/HQ6qStmMSz5NXu+k0pXWZmVpqnLdS1zjndvouJY+8EtBXzNcqVd2ffdV9S2RUI5EhqoYAAAU8Vs9TWaLgAeYr7ElDOm8vwvTw5FSpVcPejJfyt+qPYSjcgq4NPgVsHjHi7yWTtbjFrO6LtGrF9xqYzYqkmrGNW2NUh7ruuT+p53Pw7uvKe3Rjc66rRp0lwJN2xjxryh7ycev1LdLaPPM5O+vVjVeIqdGFO+5CMee7FLzsCxUbNmHtXbD92PRJasrvkmZ+05lr1mGjZJ8WTXKeCr+xC/4V8i0pHsYkmZI49fJisO4iyBulTaWAVWm1pJK8Xylb5FqU0tWVcTismkV1JZ7Wny8N/tLLVjwsXWmoJu2snbRHc9mxjwNHZUd1Sdle6SXd+vkebvPjO66se6u06UYJKKsouy+vUlU/1oQKPf3+p0rczmznX6dOtZWac+g5y7yvvoUql+PojeSs/KDFtSjZWvqs9HwM6htnL3rrqaMWjxG1fsw1WqypuUYynKSUZyjm3d6d9zTHlPhF8dfL6ThXaKb1au/odTrFLA43tIRfGy3lylbNEkjvz8OO/KV4gO3uVZCinnu68OpcKne9u/I28JSyRmbH2J2WbblJ6yk22b1GnYvmK2pIo6AC6hAOwWAQDsFgEA7BYBNEcqKZLYLAUauBT4Iza+wY/DePT6G/YTgZ6486+YmWz4eVqbKqJNKzuuhxhdhqDu85cW/wAuR6p0SOeHMc/jYze5F7yarKjGysCk7/nfUnxWDfwuz6XKspOK9pO/G0W16GnXSnaXtXzZy6r5sgli4LWSXW6OViYt2Tb6KT9eASk378/Jkdedk2SKDekX45L1+hLDZ985eXBfUdWkvTIWH3tUKFOzPQfcyridjb6tdrvTzRjycVueo0xvq+2W5a21FB2JpfZT/jVv62vkC+ya/eVn/wA+p9TCcG2nnlHvdwNvl5uxI/shB6zr/wDUVfqL/cii/eUpfxTlLLxZb+HaPPKGniqe9u9rBz/DGSbCpgnK7XE1sD9m6VH3IRXRGlHCLka8fDZ8qa3Pp4yOAqQleF1ztx6otRxVZfBGXi4/kz1n3NcjqODS4LyNpx9K+bytKniajyhTgud3J/kb2C2e4pXd3xZoQpLVWJFE0melbpHClYkACyoC4AAwAAAAAAAAAAAAAAAAAAA5cTiVBPgSgBXeEXL0EsKuRZAjoQLDo6VIlAkRqmPcOwAj3A7MkADjsw3DsAOd0dhgBBjJOMHKLtZpvJZxTW8vK5Tp4ibai5a3qaR/ZuLsvOxpgBl0q7XY+1ZOELxjuJ3fFxt7vS1h0cRUcn7Sv7a3W43Vr7tla/LV8TSsOwGTgd1SpWjByae/Jt9op7rct7xIMPSj2FS3Z37N33V7evxG7YLAZEqa3Ke52V+2i1uK0d7ceveXdmpdmra3e/fXtPiv33LVgA//2Q=="/>
          <p:cNvSpPr>
            <a:spLocks noChangeAspect="1" noChangeArrowheads="1"/>
          </p:cNvSpPr>
          <p:nvPr/>
        </p:nvSpPr>
        <p:spPr bwMode="auto">
          <a:xfrm>
            <a:off x="152400" y="-939800"/>
            <a:ext cx="257175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7" name="AutoShape 6" descr="data:image/jpeg;base64,/9j/4AAQSkZJRgABAQAAAQABAAD/2wCEAAkGBhQQEBAQEBAQFBIVEBQUEBQSDQ8VFRAPFBAVFBUWFBQXHSYeGBkjGRQUHy8gIycpLCwsFR4xNTAqNiYrLCkBCQoKDgwOGg8PGiofHSQpLCkvLSkpLCwsLCwsKSwpLCkpKSwsKSkpLCkpKSksLCksKSksLCkpKSwsLCwsLCwpNf/AABEIALsBDgMBIgACEQEDEQH/xAAbAAACAwEBAQAAAAAAAAAAAAAAAQMEBQIGB//EAEEQAAIBAgMFBQUFBgMJAAAAAAABAgMRBCExBRJBUXETYYGRoSIyQrHRBhRSwfAzU3KCkuEjYpMVFmODlKKy0vH/xAAZAQEAAwEBAAAAAAAAAAAAAAAAAQIDBAX/xAAlEQEBAQACAgICAgIDAAAAAAAAAQIDERIhMUEEURNhIjIUcaH/2gAMAwEAAhEDEQA/APuADABAMAEAwAQDABAMAEAwAQDABAMAEAwAQDABAc1KqjqQyxi4WfiBYAgp4q/wssXAQDABAMAAQwAQwAAEMACwCuFwGArhcB2CwrgA7BYVwAYWEADsAgAdgsIAHYLCAB2CwgAdgsIAKu0NF1M5J3+Ly/uaFd70rcEUlRTZX7Fylpx8bIuIq0aKS0RZhK6LDqwWEADsFhBcB2CwrhcB2CwrhcB2CwrhcB2CwgAYWEADsFhDAAEADAQAMQAA7CAAAYgAoYmvJzcYvS3G2q7jiNacVdt5cN5u/mOWdSbXO3WyzOX7SaehUaaI8ROy/WhJHQz8VX9rx9CbQ27Rb4v5EMQrVbtdDmMiov0Gdwdnb9XIcPLNEtVEiewWOKcrpHRYOwCABgAAFgsIYBYLAIBgKwWAYCsFgGArBYBgKwAMBAAwEADAQAMhxFe2S1ehK2UaFRN7zK3XQVfKy8+rCkspc/8A4dSs3fLzCFly8yvknp1RxFk0+TsUqvMuYmCtcyKWMvKpB6xduqauvmV1v6JE9GN3ZsG7OxDKQRZMovUqneWFUuUaciwplu0rmGlr1/InK2C0fX8ixYtFTAVgJDAVgsAwFYLAMBWCwDAAAAAAAQwAQDABAMAEAwAQDADmpo+j+R5yU2j0c9H0POTOfm+l8ufvT0y8juFd8yszumYyrLaquxiYStfE11Z+8s/5ImwjD2fN/eK+WW/r/KiLfcWbFzuJHckg13eR0RmmgyxFdzIqU3w9ET+09b+JIuYRez4smIsL7q8fmTGs+FCGBFUxCjrr3EiUCnPaKXBf1f2I/wDbEeXr9SPKLeN/TQAhoYuM9HnyepMSqAAAEAwAQDABAMAEAwAQDOZSS1aAYEUsUuGZFLFPhZGV5cz7T41aArwxXNeRPGonoWzvOvgssD0PNzPSs8zUZjz34WwhZJAjO4mHa8TNmFsub7evpbtGbUmYOx2+1rO6t2kvmR37i303t7qd05/qxFFvgn4EtNy5PxOiVl0t0pN6b3gmSOL45eOfkQxn3nT6lu09NTD+6v1xJDOW0dxJPd0y10I62OnL3ZRj0Wfmy15c5n7RMWtUwsTiWqk7xt7TunxSyT8VZl2htFrKol/FH80ee2ztG1aTzSel1k/MpvlnS+MXtofe0/h9RJb2iy43sZMNqdDRwmMUrpq6yus9CM67X1npJSxkadSEt6Ls7O0skmrOXfY36OKjP3ZJ9H+R52rhqcvhS8I/2LuzaEIyW5738V8uOSyN56YXqtkBgWVAAAABHOulxIpYp8F5kd9CyBRc5PWT8BKD/FLzI8oL5UrY9Rluce/vFGvKOua9TJ2jCUpuaV45aO7VlbNGXNuzPeVsyW+2pOu3xt0OLmTQxzXG6L9HGRl3M4P5PL5rbx6TgcSrJalWrtJIjXJnPyTNq42cSxCjq7eJi1tpym92PHgili1OGctOad0nyZhfye/9Yv8Ax/t6iltiN7N37zInK5jqs5Jpa/RmpGWSN88ut5nanjJTTJYleWTOo1i8okqSMHYf7Sq7v9pL/wAmatatkzF2HFRlUbes5PJ/5nwI7/yifp6KN+7zsW6l1a2luZnqSekl4plnBVrtQlZrWNm7pnRNM+mhRjJx92K5XzuzqlhPxO/y8CWlNWO4yLjNxWxd+e86kt22lldeJzLYTjnCpLpL6o1lNcw30Z3izfdi3nXn4Y6UZOMtU7O5PjKkd2O8k1K+TSay7mXNq4inGDlVtZceN+SseSxO2HVle1orKEeUfqcvPZx58e/f1/TXHer2mxGyFK8qM1F/hby+q9TR2PRcYe17797P3bcDPo1bi+ze0ZShO9vZq1I/01JIn8PktvWjm76b8qF7Zl3DQUdDP+993qSQxzeSietHI3qc7q50QYRexHvV31ZNclAsRYm6i3yzfQmADMiuKz7yRGLVrypVaijpvvLha/LoaGH2hGeT9l+hlci3cZz4gupVLu5y4X7n6jQ7gU8Rgk85LP8AFHJ+PMzq9CVJqV043smuf+ZGxVrKzTfkYe18Y5tU4qSgrNtQveXUw5uOalsntpjVl/pHiMY3xI6GGlVz0jza16cyTC4BO06jy4ReX9X0NOMk1la3ceTOPu/5Orv16V1h1ThLs43lbi85PvZnYLGTqScKlJrW94SSXW5tHEpE64/cub1J9E169xj1cAqe9KEZPL3ItXk76KUnkiaLtZXtbjxfQmqYmLn2e8t+2nG1ibByXuytvK2vFcGdXDrznU+mW543tBHDOXuQb75P8kWVseTSvKC6Qbt4mtFJIN636yOuccZeTIqbB51F/oq3zKtDYLi2nKlbOzULPu0WZ6B1O9CsnwuT4SHlXnKmDlG91NW+JRbjbqsytQxG5VjKWnNaNaHq6lJNO/zPL7VwqpuW41ZrR8HwsZ7li2b23FiU0mSfeVbVnm8LtLdSWq/WaLL2ivqcmPzsde63vBWz9+Xf6BLF30v5mTHGR5nUcbyRtfyuOT5U/i1+kf2mhOdKFOmnKUqiyt8KTb45cMzNofZCt7znBP8AC5tpeSNCrtG00r529LmthsRdGWZx/kauq0vlx56jz72RWo5ygpLnB3t4a+hR+ylVPtkv39R+c2/zPcwqmVj9hrf7ahFKcn/iRVkqn+blvd/E6uPgnHrvLDW7qe3DRPRRHKjKPvRa/XNEtFndlhW/hl7EeiJLEOEneK6E5dAAQAeY2yrVp99n/wBqKsGeg2tsxVVvLKSWTXyfM81UTpu01bv+F+PDxKjSw+MceJcWN7vKSMmnIlIGg8byS8ZX9EV6uMb4/TyKsqtkQ9s3ovFnPybmflrnPaxOvbV/roZdPZE5p9pisRdybe5KEEot3UVaN7JZXvcuwpcXmWacDg1y3V9eo3mZEeIwjkvZ5ZK+hLgcK4XbfgmSV6qpwlOV92Ku7K+SKuzdtQxDahvXSvmlp4HNZibnfzWn+Vz/AEvM5kzivX3XGNpNvRRV2WI4VtZ5ddfQ2k871lnb17rIxrne8Enl3XjzJsPZqKk1v6rmi/U2TvL9o10ivzKMfstGM1U7aq2vdu429FmMfj8uN+Un/peTNz01Y0X8MpR8mvX+x1/iLTs5fyyXrd/IjjGUeN/QhqbTUXaWT74no+Unz6c3SXtKn7ql/qz/APQbq1OVJeM5fkitLasea9SniNvW0sU1vM+1pm1dnXm7pyv0juo8/tasruOrStlosu7V95JHHVK7ai7RXvS4X5LmyejsiMdVvPi5NZ+DyOTfNL+66c8d/wCnjcNtCzs2aVLH9T1MMPGKsorwR392vrY8n/i6+q7ZyR5yli95pRzbdklq2ek2fsayUqrz/Cnkur4lHBbKjRxc6ztuyguzX4ame/5rd85G8656H4f4Wf8Abk9/05efmvxh0sHT/dw/oiRYnBK3+HaMuC4Pu7juFS5MlzPW8c/Ejk7rF2TjnUlJNNbvvdb2t6M2ozIKWCpwlOUY2c3eb3nm/HQ6qStmMSz5NXu+k0pXWZmVpqnLdS1zjndvouJY+8EtBXzNcqVd2ffdV9S2RUI5EhqoYAAAU8Vs9TWaLgAeYr7ElDOm8vwvTw5FSpVcPejJfyt+qPYSjcgq4NPgVsHjHi7yWTtbjFrO6LtGrF9xqYzYqkmrGNW2NUh7ruuT+p53Pw7uvKe3Rjc66rRp0lwJN2xjxryh7ycev1LdLaPPM5O+vVjVeIqdGFO+5CMee7FLzsCxUbNmHtXbD92PRJasrvkmZ+05lr1mGjZJ8WTXKeCr+xC/4V8i0pHsYkmZI49fJisO4iyBulTaWAVWm1pJK8Xylb5FqU0tWVcTismkV1JZ7Wny8N/tLLVjwsXWmoJu2snbRHc9mxjwNHZUd1Sdle6SXd+vkebvPjO66se6u06UYJKKsouy+vUlU/1oQKPf3+p0rczmznX6dOtZWac+g5y7yvvoUql+PojeSs/KDFtSjZWvqs9HwM6htnL3rrqaMWjxG1fsw1WqypuUYynKSUZyjm3d6d9zTHlPhF8dfL6ThXaKb1au/odTrFLA43tIRfGy3lylbNEkjvz8OO/KV4gO3uVZCinnu68OpcKne9u/I28JSyRmbH2J2WbblJ6yk22b1GnYvmK2pIo6AC6hAOwWAQDsFgEA7BYBNEcqKZLYLAUauBT4Iza+wY/DePT6G/YTgZ6486+YmWz4eVqbKqJNKzuuhxhdhqDu85cW/wAuR6p0SOeHMc/jYze5F7yarKjGysCk7/nfUnxWDfwuz6XKspOK9pO/G0W16GnXSnaXtXzZy6r5sgli4LWSXW6OViYt2Tb6KT9eASk378/Jkdedk2SKDekX45L1+hLDZ985eXBfUdWkvTIWH3tUKFOzPQfcyridjb6tdrvTzRjycVueo0xvq+2W5a21FB2JpfZT/jVv62vkC+ya/eVn/wA+p9TCcG2nnlHvdwNvl5uxI/shB6zr/wDUVfqL/cii/eUpfxTlLLxZb+HaPPKGniqe9u9rBz/DGSbCpgnK7XE1sD9m6VH3IRXRGlHCLka8fDZ8qa3Pp4yOAqQleF1ztx6otRxVZfBGXi4/kz1n3NcjqODS4LyNpx9K+bytKniajyhTgud3J/kb2C2e4pXd3xZoQpLVWJFE0melbpHClYkACyoC4AAwAAAAAAAAAAAAAAAAAAA5cTiVBPgSgBXeEXL0EsKuRZAjoQLDo6VIlAkRqmPcOwAj3A7MkADjsw3DsAOd0dhgBBjJOMHKLtZpvJZxTW8vK5Tp4ibai5a3qaR/ZuLsvOxpgBl0q7XY+1ZOELxjuJ3fFxt7vS1h0cRUcn7Sv7a3W43Vr7tla/LV8TSsOwGTgd1SpWjByae/Jt9op7rct7xIMPSj2FS3Z37N33V7evxG7YLAZEqa3Ke52V+2i1uK0d7ceveXdmpdmra3e/fXtPiv33LVgA//2Q=="/>
          <p:cNvSpPr>
            <a:spLocks noChangeAspect="1" noChangeArrowheads="1"/>
          </p:cNvSpPr>
          <p:nvPr/>
        </p:nvSpPr>
        <p:spPr bwMode="auto">
          <a:xfrm>
            <a:off x="304800" y="-787400"/>
            <a:ext cx="257175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42" y="3429000"/>
            <a:ext cx="4547157" cy="314932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08153" y="33251"/>
            <a:ext cx="18708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Dairy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684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 smtClean="0"/>
              <a:t>.Why are grains good for us?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smtClean="0"/>
              <a:t>.you eat bread because there are seed in there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smtClean="0"/>
              <a:t>.and its you can eat them </a:t>
            </a:r>
            <a:endParaRPr lang="en-NZ" dirty="0"/>
          </a:p>
        </p:txBody>
      </p:sp>
      <p:pic>
        <p:nvPicPr>
          <p:cNvPr id="6146" name="Picture 2" descr="http://t0.gstatic.com/images?q=tbn:ANd9GcTX49LRctK6hqGvCV1266DT-_u81EPAbDbEa6y8KiL1t1T4Mhbv:www.imageof.net/images/wallpapers/Bread%2520Grains-37592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20888"/>
            <a:ext cx="4104456" cy="276637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79512" y="116632"/>
            <a:ext cx="29523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grains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87147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 smtClean="0"/>
              <a:t>.Why are proteins good for us?</a:t>
            </a:r>
          </a:p>
          <a:p>
            <a:pPr marL="0" indent="0">
              <a:buNone/>
            </a:pPr>
            <a:endParaRPr lang="en-NZ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en-N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They have bones protein</a:t>
            </a:r>
          </a:p>
          <a:p>
            <a:pPr marL="0" indent="0">
              <a:buNone/>
            </a:pPr>
            <a:endParaRPr lang="en-NZ" b="1" cap="all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NZ" b="1" cap="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.and it nice and not good and you can have it for food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7170" name="Picture 2" descr="http://t1.gstatic.com/images?q=tbn:ANd9GcSRjWEF6mVGv8NC9DCjjmSgu0BFm7d7jYpgJnCvOAe3uZhtAPFZ:docakilah.files.wordpress.com/2011/11/proteindi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365" y="3722638"/>
            <a:ext cx="3749239" cy="280831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23528" y="43160"/>
            <a:ext cx="36796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</a:rPr>
              <a:t>Proteins</a:t>
            </a:r>
            <a:r>
              <a:rPr lang="en-US" sz="5400" b="1" spc="150" dirty="0" smtClean="0">
                <a:ln w="11430"/>
                <a:solidFill>
                  <a:sysClr val="windowText" lastClr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683568" y="2967335"/>
            <a:ext cx="39807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55302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</Template>
  <TotalTime>170</TotalTime>
  <Words>124</Words>
  <Application>Microsoft Office PowerPoint</Application>
  <PresentationFormat>On-screen Show (4:3)</PresentationFormat>
  <Paragraphs>28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Autumn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Healthy eating</dc:title>
  <dc:creator>mata</dc:creator>
  <cp:lastModifiedBy>PNS E37</cp:lastModifiedBy>
  <cp:revision>17</cp:revision>
  <dcterms:created xsi:type="dcterms:W3CDTF">2013-11-06T20:28:11Z</dcterms:created>
  <dcterms:modified xsi:type="dcterms:W3CDTF">2013-11-12T23:54:01Z</dcterms:modified>
</cp:coreProperties>
</file>